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64" r:id="rId6"/>
    <p:sldId id="269" r:id="rId7"/>
    <p:sldId id="261" r:id="rId8"/>
    <p:sldId id="276" r:id="rId9"/>
    <p:sldId id="277" r:id="rId10"/>
    <p:sldId id="280" r:id="rId11"/>
    <p:sldId id="282" r:id="rId12"/>
    <p:sldId id="287" r:id="rId13"/>
    <p:sldId id="268" r:id="rId14"/>
    <p:sldId id="278" r:id="rId15"/>
    <p:sldId id="270" r:id="rId16"/>
    <p:sldId id="271" r:id="rId17"/>
    <p:sldId id="283" r:id="rId18"/>
    <p:sldId id="275" r:id="rId19"/>
    <p:sldId id="284" r:id="rId20"/>
    <p:sldId id="273" r:id="rId21"/>
    <p:sldId id="285" r:id="rId22"/>
    <p:sldId id="272" r:id="rId23"/>
    <p:sldId id="274"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7DE"/>
    <a:srgbClr val="46876A"/>
    <a:srgbClr val="CFC3B0"/>
    <a:srgbClr val="CCD2D8"/>
    <a:srgbClr val="4835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DE6DD-2714-4002-BF9D-F0DBB8252172}" v="76" dt="2025-03-28T07:54:49.103"/>
    <p1510:client id="{48CD6BE0-12D3-A969-BED0-9154E868DCC5}" v="2" dt="2025-03-30T06:42:44.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7"/>
    <p:restoredTop sz="40594" autoAdjust="0"/>
  </p:normalViewPr>
  <p:slideViewPr>
    <p:cSldViewPr snapToGrid="0">
      <p:cViewPr varScale="1">
        <p:scale>
          <a:sx n="60" d="100"/>
          <a:sy n="60" d="100"/>
        </p:scale>
        <p:origin x="3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Goodwin" userId="S::nickgoodwin@cccnz.nz::27ece07f-920c-4278-a0ab-f8f69e5204b2" providerId="AD" clId="Web-{1A9DE6DD-2714-4002-BF9D-F0DBB8252172}"/>
    <pc:docChg chg="modSld">
      <pc:chgData name="Nick Goodwin" userId="S::nickgoodwin@cccnz.nz::27ece07f-920c-4278-a0ab-f8f69e5204b2" providerId="AD" clId="Web-{1A9DE6DD-2714-4002-BF9D-F0DBB8252172}" dt="2025-03-28T07:54:49.103" v="75" actId="20577"/>
      <pc:docMkLst>
        <pc:docMk/>
      </pc:docMkLst>
      <pc:sldChg chg="modSp">
        <pc:chgData name="Nick Goodwin" userId="S::nickgoodwin@cccnz.nz::27ece07f-920c-4278-a0ab-f8f69e5204b2" providerId="AD" clId="Web-{1A9DE6DD-2714-4002-BF9D-F0DBB8252172}" dt="2025-03-28T07:46:46.317" v="37" actId="20577"/>
        <pc:sldMkLst>
          <pc:docMk/>
          <pc:sldMk cId="2052596031" sldId="270"/>
        </pc:sldMkLst>
        <pc:spChg chg="mod">
          <ac:chgData name="Nick Goodwin" userId="S::nickgoodwin@cccnz.nz::27ece07f-920c-4278-a0ab-f8f69e5204b2" providerId="AD" clId="Web-{1A9DE6DD-2714-4002-BF9D-F0DBB8252172}" dt="2025-03-28T07:46:46.317" v="37" actId="20577"/>
          <ac:spMkLst>
            <pc:docMk/>
            <pc:sldMk cId="2052596031" sldId="270"/>
            <ac:spMk id="3" creationId="{7F5FF818-97C0-4432-68CB-9283070E2207}"/>
          </ac:spMkLst>
        </pc:spChg>
      </pc:sldChg>
      <pc:sldChg chg="modSp">
        <pc:chgData name="Nick Goodwin" userId="S::nickgoodwin@cccnz.nz::27ece07f-920c-4278-a0ab-f8f69e5204b2" providerId="AD" clId="Web-{1A9DE6DD-2714-4002-BF9D-F0DBB8252172}" dt="2025-03-28T07:48:16.989" v="59" actId="20577"/>
        <pc:sldMkLst>
          <pc:docMk/>
          <pc:sldMk cId="2999153282" sldId="271"/>
        </pc:sldMkLst>
        <pc:spChg chg="mod">
          <ac:chgData name="Nick Goodwin" userId="S::nickgoodwin@cccnz.nz::27ece07f-920c-4278-a0ab-f8f69e5204b2" providerId="AD" clId="Web-{1A9DE6DD-2714-4002-BF9D-F0DBB8252172}" dt="2025-03-28T07:48:16.989" v="59" actId="20577"/>
          <ac:spMkLst>
            <pc:docMk/>
            <pc:sldMk cId="2999153282" sldId="271"/>
            <ac:spMk id="3" creationId="{DF70AA71-A305-F114-DD2F-09863EC4DF1A}"/>
          </ac:spMkLst>
        </pc:spChg>
      </pc:sldChg>
      <pc:sldChg chg="modSp">
        <pc:chgData name="Nick Goodwin" userId="S::nickgoodwin@cccnz.nz::27ece07f-920c-4278-a0ab-f8f69e5204b2" providerId="AD" clId="Web-{1A9DE6DD-2714-4002-BF9D-F0DBB8252172}" dt="2025-03-28T07:54:49.103" v="75" actId="20577"/>
        <pc:sldMkLst>
          <pc:docMk/>
          <pc:sldMk cId="4182950677" sldId="273"/>
        </pc:sldMkLst>
        <pc:spChg chg="mod">
          <ac:chgData name="Nick Goodwin" userId="S::nickgoodwin@cccnz.nz::27ece07f-920c-4278-a0ab-f8f69e5204b2" providerId="AD" clId="Web-{1A9DE6DD-2714-4002-BF9D-F0DBB8252172}" dt="2025-03-28T07:54:49.103" v="75" actId="20577"/>
          <ac:spMkLst>
            <pc:docMk/>
            <pc:sldMk cId="4182950677" sldId="273"/>
            <ac:spMk id="3" creationId="{93E59B9D-E1C3-BB09-2830-507CFA812ADC}"/>
          </ac:spMkLst>
        </pc:spChg>
      </pc:sldChg>
      <pc:sldChg chg="modSp">
        <pc:chgData name="Nick Goodwin" userId="S::nickgoodwin@cccnz.nz::27ece07f-920c-4278-a0ab-f8f69e5204b2" providerId="AD" clId="Web-{1A9DE6DD-2714-4002-BF9D-F0DBB8252172}" dt="2025-03-28T07:51:34.630" v="63" actId="20577"/>
        <pc:sldMkLst>
          <pc:docMk/>
          <pc:sldMk cId="3885339547" sldId="278"/>
        </pc:sldMkLst>
        <pc:spChg chg="mod">
          <ac:chgData name="Nick Goodwin" userId="S::nickgoodwin@cccnz.nz::27ece07f-920c-4278-a0ab-f8f69e5204b2" providerId="AD" clId="Web-{1A9DE6DD-2714-4002-BF9D-F0DBB8252172}" dt="2025-03-28T07:51:34.630" v="63" actId="20577"/>
          <ac:spMkLst>
            <pc:docMk/>
            <pc:sldMk cId="3885339547" sldId="278"/>
            <ac:spMk id="3" creationId="{5F780789-B0DA-5214-E73F-F741FF9EFDA1}"/>
          </ac:spMkLst>
        </pc:spChg>
      </pc:sldChg>
    </pc:docChg>
  </pc:docChgLst>
  <pc:docChgLst>
    <pc:chgData name="Sophia Sinclair" userId="66af9ef7-0c87-41ed-9d68-c5f16991a73e" providerId="ADAL" clId="{9C59A746-B778-5B4D-A403-4E000316785D}"/>
    <pc:docChg chg="undo custSel addSld delSld modSld sldOrd">
      <pc:chgData name="Sophia Sinclair" userId="66af9ef7-0c87-41ed-9d68-c5f16991a73e" providerId="ADAL" clId="{9C59A746-B778-5B4D-A403-4E000316785D}" dt="2025-03-27T00:52:26.686" v="247" actId="20577"/>
      <pc:docMkLst>
        <pc:docMk/>
      </pc:docMkLst>
      <pc:sldChg chg="modSp mod">
        <pc:chgData name="Sophia Sinclair" userId="66af9ef7-0c87-41ed-9d68-c5f16991a73e" providerId="ADAL" clId="{9C59A746-B778-5B4D-A403-4E000316785D}" dt="2025-03-26T21:31:06.828" v="18" actId="34136"/>
        <pc:sldMkLst>
          <pc:docMk/>
          <pc:sldMk cId="91825398" sldId="261"/>
        </pc:sldMkLst>
        <pc:spChg chg="mod">
          <ac:chgData name="Sophia Sinclair" userId="66af9ef7-0c87-41ed-9d68-c5f16991a73e" providerId="ADAL" clId="{9C59A746-B778-5B4D-A403-4E000316785D}" dt="2025-03-26T21:31:06.828" v="18" actId="34136"/>
          <ac:spMkLst>
            <pc:docMk/>
            <pc:sldMk cId="91825398" sldId="261"/>
            <ac:spMk id="2" creationId="{8F8F595D-8FC6-6559-C594-CC7C096F05FB}"/>
          </ac:spMkLst>
        </pc:spChg>
        <pc:picChg chg="mod">
          <ac:chgData name="Sophia Sinclair" userId="66af9ef7-0c87-41ed-9d68-c5f16991a73e" providerId="ADAL" clId="{9C59A746-B778-5B4D-A403-4E000316785D}" dt="2025-03-26T21:30:50.571" v="12" actId="1076"/>
          <ac:picMkLst>
            <pc:docMk/>
            <pc:sldMk cId="91825398" sldId="261"/>
            <ac:picMk id="4" creationId="{11471057-2556-ECE8-A817-1FEDF7F81A67}"/>
          </ac:picMkLst>
        </pc:picChg>
      </pc:sldChg>
      <pc:sldChg chg="modSp del mod ord">
        <pc:chgData name="Sophia Sinclair" userId="66af9ef7-0c87-41ed-9d68-c5f16991a73e" providerId="ADAL" clId="{9C59A746-B778-5B4D-A403-4E000316785D}" dt="2025-03-26T21:53:52.165" v="142" actId="2696"/>
        <pc:sldMkLst>
          <pc:docMk/>
          <pc:sldMk cId="2991821174" sldId="262"/>
        </pc:sldMkLst>
        <pc:picChg chg="mod">
          <ac:chgData name="Sophia Sinclair" userId="66af9ef7-0c87-41ed-9d68-c5f16991a73e" providerId="ADAL" clId="{9C59A746-B778-5B4D-A403-4E000316785D}" dt="2025-03-26T21:42:04.489" v="62" actId="1076"/>
          <ac:picMkLst>
            <pc:docMk/>
            <pc:sldMk cId="2991821174" sldId="262"/>
            <ac:picMk id="4" creationId="{7B91A23C-B02F-65A0-BF83-A5645AA364BD}"/>
          </ac:picMkLst>
        </pc:picChg>
      </pc:sldChg>
      <pc:sldChg chg="modSp mod">
        <pc:chgData name="Sophia Sinclair" userId="66af9ef7-0c87-41ed-9d68-c5f16991a73e" providerId="ADAL" clId="{9C59A746-B778-5B4D-A403-4E000316785D}" dt="2025-03-26T21:29:46.240" v="9" actId="1076"/>
        <pc:sldMkLst>
          <pc:docMk/>
          <pc:sldMk cId="3112609336" sldId="264"/>
        </pc:sldMkLst>
        <pc:spChg chg="mod">
          <ac:chgData name="Sophia Sinclair" userId="66af9ef7-0c87-41ed-9d68-c5f16991a73e" providerId="ADAL" clId="{9C59A746-B778-5B4D-A403-4E000316785D}" dt="2025-03-26T21:29:46.240" v="9" actId="1076"/>
          <ac:spMkLst>
            <pc:docMk/>
            <pc:sldMk cId="3112609336" sldId="264"/>
            <ac:spMk id="3" creationId="{5AB7B701-C2DE-9400-EB7A-1551D0A2A5A0}"/>
          </ac:spMkLst>
        </pc:spChg>
      </pc:sldChg>
      <pc:sldChg chg="modSp del mod">
        <pc:chgData name="Sophia Sinclair" userId="66af9ef7-0c87-41ed-9d68-c5f16991a73e" providerId="ADAL" clId="{9C59A746-B778-5B4D-A403-4E000316785D}" dt="2025-03-26T21:53:57.786" v="143" actId="2696"/>
        <pc:sldMkLst>
          <pc:docMk/>
          <pc:sldMk cId="1685462190" sldId="266"/>
        </pc:sldMkLst>
        <pc:picChg chg="mod">
          <ac:chgData name="Sophia Sinclair" userId="66af9ef7-0c87-41ed-9d68-c5f16991a73e" providerId="ADAL" clId="{9C59A746-B778-5B4D-A403-4E000316785D}" dt="2025-03-26T21:42:25.219" v="63" actId="1076"/>
          <ac:picMkLst>
            <pc:docMk/>
            <pc:sldMk cId="1685462190" sldId="266"/>
            <ac:picMk id="4" creationId="{B9DE8099-BF4B-516B-B41C-A1BF0B8E8807}"/>
          </ac:picMkLst>
        </pc:picChg>
      </pc:sldChg>
      <pc:sldChg chg="modSp del mod">
        <pc:chgData name="Sophia Sinclair" userId="66af9ef7-0c87-41ed-9d68-c5f16991a73e" providerId="ADAL" clId="{9C59A746-B778-5B4D-A403-4E000316785D}" dt="2025-03-26T21:47:33.930" v="104" actId="2696"/>
        <pc:sldMkLst>
          <pc:docMk/>
          <pc:sldMk cId="2137924224" sldId="267"/>
        </pc:sldMkLst>
        <pc:spChg chg="mod">
          <ac:chgData name="Sophia Sinclair" userId="66af9ef7-0c87-41ed-9d68-c5f16991a73e" providerId="ADAL" clId="{9C59A746-B778-5B4D-A403-4E000316785D}" dt="2025-03-26T21:38:47.011" v="35" actId="14100"/>
          <ac:spMkLst>
            <pc:docMk/>
            <pc:sldMk cId="2137924224" sldId="267"/>
            <ac:spMk id="3" creationId="{7045D23C-7B79-2B06-153D-D8B73C1221DC}"/>
          </ac:spMkLst>
        </pc:spChg>
      </pc:sldChg>
      <pc:sldChg chg="modSp mod setBg">
        <pc:chgData name="Sophia Sinclair" userId="66af9ef7-0c87-41ed-9d68-c5f16991a73e" providerId="ADAL" clId="{9C59A746-B778-5B4D-A403-4E000316785D}" dt="2025-03-27T00:41:27.619" v="195"/>
        <pc:sldMkLst>
          <pc:docMk/>
          <pc:sldMk cId="337448439" sldId="268"/>
        </pc:sldMkLst>
        <pc:spChg chg="mod">
          <ac:chgData name="Sophia Sinclair" userId="66af9ef7-0c87-41ed-9d68-c5f16991a73e" providerId="ADAL" clId="{9C59A746-B778-5B4D-A403-4E000316785D}" dt="2025-03-27T00:40:48.396" v="189" actId="1076"/>
          <ac:spMkLst>
            <pc:docMk/>
            <pc:sldMk cId="337448439" sldId="268"/>
            <ac:spMk id="2" creationId="{9AA4157D-AA94-AAF7-EB6A-B345A3D1526D}"/>
          </ac:spMkLst>
        </pc:spChg>
        <pc:graphicFrameChg chg="mod modGraphic">
          <ac:chgData name="Sophia Sinclair" userId="66af9ef7-0c87-41ed-9d68-c5f16991a73e" providerId="ADAL" clId="{9C59A746-B778-5B4D-A403-4E000316785D}" dt="2025-03-27T00:41:27.619" v="195"/>
          <ac:graphicFrameMkLst>
            <pc:docMk/>
            <pc:sldMk cId="337448439" sldId="268"/>
            <ac:graphicFrameMk id="4" creationId="{74666D8E-B499-3D16-11D3-3C2473224BC1}"/>
          </ac:graphicFrameMkLst>
        </pc:graphicFrameChg>
      </pc:sldChg>
      <pc:sldChg chg="modSp mod">
        <pc:chgData name="Sophia Sinclair" userId="66af9ef7-0c87-41ed-9d68-c5f16991a73e" providerId="ADAL" clId="{9C59A746-B778-5B4D-A403-4E000316785D}" dt="2025-03-27T00:47:04.190" v="235" actId="20577"/>
        <pc:sldMkLst>
          <pc:docMk/>
          <pc:sldMk cId="4214360015" sldId="272"/>
        </pc:sldMkLst>
        <pc:spChg chg="mod">
          <ac:chgData name="Sophia Sinclair" userId="66af9ef7-0c87-41ed-9d68-c5f16991a73e" providerId="ADAL" clId="{9C59A746-B778-5B4D-A403-4E000316785D}" dt="2025-03-27T00:47:04.190" v="235" actId="20577"/>
          <ac:spMkLst>
            <pc:docMk/>
            <pc:sldMk cId="4214360015" sldId="272"/>
            <ac:spMk id="3" creationId="{45665930-E1C8-C335-5D27-F632118F2383}"/>
          </ac:spMkLst>
        </pc:spChg>
      </pc:sldChg>
      <pc:sldChg chg="modSp mod">
        <pc:chgData name="Sophia Sinclair" userId="66af9ef7-0c87-41ed-9d68-c5f16991a73e" providerId="ADAL" clId="{9C59A746-B778-5B4D-A403-4E000316785D}" dt="2025-03-27T00:49:30.430" v="240" actId="20577"/>
        <pc:sldMkLst>
          <pc:docMk/>
          <pc:sldMk cId="4182950677" sldId="273"/>
        </pc:sldMkLst>
        <pc:spChg chg="mod">
          <ac:chgData name="Sophia Sinclair" userId="66af9ef7-0c87-41ed-9d68-c5f16991a73e" providerId="ADAL" clId="{9C59A746-B778-5B4D-A403-4E000316785D}" dt="2025-03-27T00:49:30.430" v="240" actId="20577"/>
          <ac:spMkLst>
            <pc:docMk/>
            <pc:sldMk cId="4182950677" sldId="273"/>
            <ac:spMk id="3" creationId="{93E59B9D-E1C3-BB09-2830-507CFA812ADC}"/>
          </ac:spMkLst>
        </pc:spChg>
      </pc:sldChg>
      <pc:sldChg chg="modSp mod setBg">
        <pc:chgData name="Sophia Sinclair" userId="66af9ef7-0c87-41ed-9d68-c5f16991a73e" providerId="ADAL" clId="{9C59A746-B778-5B4D-A403-4E000316785D}" dt="2025-03-27T00:52:26.686" v="247" actId="20577"/>
        <pc:sldMkLst>
          <pc:docMk/>
          <pc:sldMk cId="3463693355" sldId="274"/>
        </pc:sldMkLst>
        <pc:spChg chg="mod">
          <ac:chgData name="Sophia Sinclair" userId="66af9ef7-0c87-41ed-9d68-c5f16991a73e" providerId="ADAL" clId="{9C59A746-B778-5B4D-A403-4E000316785D}" dt="2025-03-27T00:52:03.411" v="243" actId="207"/>
          <ac:spMkLst>
            <pc:docMk/>
            <pc:sldMk cId="3463693355" sldId="274"/>
            <ac:spMk id="2" creationId="{A1830D72-4270-1621-2F8C-CB578E3580A9}"/>
          </ac:spMkLst>
        </pc:spChg>
        <pc:spChg chg="mod">
          <ac:chgData name="Sophia Sinclair" userId="66af9ef7-0c87-41ed-9d68-c5f16991a73e" providerId="ADAL" clId="{9C59A746-B778-5B4D-A403-4E000316785D}" dt="2025-03-27T00:52:26.686" v="247" actId="20577"/>
          <ac:spMkLst>
            <pc:docMk/>
            <pc:sldMk cId="3463693355" sldId="274"/>
            <ac:spMk id="3" creationId="{42AEBA26-5968-89FE-610B-AF0ADB5E7420}"/>
          </ac:spMkLst>
        </pc:spChg>
      </pc:sldChg>
      <pc:sldChg chg="modSp mod setBg">
        <pc:chgData name="Sophia Sinclair" userId="66af9ef7-0c87-41ed-9d68-c5f16991a73e" providerId="ADAL" clId="{9C59A746-B778-5B4D-A403-4E000316785D}" dt="2025-03-27T00:43:19.035" v="203" actId="20577"/>
        <pc:sldMkLst>
          <pc:docMk/>
          <pc:sldMk cId="4039525505" sldId="275"/>
        </pc:sldMkLst>
        <pc:spChg chg="mod">
          <ac:chgData name="Sophia Sinclair" userId="66af9ef7-0c87-41ed-9d68-c5f16991a73e" providerId="ADAL" clId="{9C59A746-B778-5B4D-A403-4E000316785D}" dt="2025-03-27T00:42:54.296" v="198" actId="207"/>
          <ac:spMkLst>
            <pc:docMk/>
            <pc:sldMk cId="4039525505" sldId="275"/>
            <ac:spMk id="2" creationId="{8D731291-25A9-3E66-34E0-436907188C12}"/>
          </ac:spMkLst>
        </pc:spChg>
        <pc:spChg chg="mod">
          <ac:chgData name="Sophia Sinclair" userId="66af9ef7-0c87-41ed-9d68-c5f16991a73e" providerId="ADAL" clId="{9C59A746-B778-5B4D-A403-4E000316785D}" dt="2025-03-27T00:43:19.035" v="203" actId="20577"/>
          <ac:spMkLst>
            <pc:docMk/>
            <pc:sldMk cId="4039525505" sldId="275"/>
            <ac:spMk id="3" creationId="{E77E5FEC-3679-11B3-AF2B-968BCE29BEEF}"/>
          </ac:spMkLst>
        </pc:spChg>
      </pc:sldChg>
      <pc:sldChg chg="modSp mod setBg">
        <pc:chgData name="Sophia Sinclair" userId="66af9ef7-0c87-41ed-9d68-c5f16991a73e" providerId="ADAL" clId="{9C59A746-B778-5B4D-A403-4E000316785D}" dt="2025-03-27T00:46:24.995" v="234" actId="207"/>
        <pc:sldMkLst>
          <pc:docMk/>
          <pc:sldMk cId="2610094184" sldId="277"/>
        </pc:sldMkLst>
        <pc:spChg chg="mod">
          <ac:chgData name="Sophia Sinclair" userId="66af9ef7-0c87-41ed-9d68-c5f16991a73e" providerId="ADAL" clId="{9C59A746-B778-5B4D-A403-4E000316785D}" dt="2025-03-27T00:45:58.349" v="230" actId="207"/>
          <ac:spMkLst>
            <pc:docMk/>
            <pc:sldMk cId="2610094184" sldId="277"/>
            <ac:spMk id="2" creationId="{1B78E2C0-B3AD-C5C7-4C61-E0BD142EC743}"/>
          </ac:spMkLst>
        </pc:spChg>
        <pc:spChg chg="mod">
          <ac:chgData name="Sophia Sinclair" userId="66af9ef7-0c87-41ed-9d68-c5f16991a73e" providerId="ADAL" clId="{9C59A746-B778-5B4D-A403-4E000316785D}" dt="2025-03-27T00:45:58.349" v="230" actId="207"/>
          <ac:spMkLst>
            <pc:docMk/>
            <pc:sldMk cId="2610094184" sldId="277"/>
            <ac:spMk id="6" creationId="{7D370275-70A3-A2AC-DFA7-A91628776E17}"/>
          </ac:spMkLst>
        </pc:spChg>
        <pc:spChg chg="mod">
          <ac:chgData name="Sophia Sinclair" userId="66af9ef7-0c87-41ed-9d68-c5f16991a73e" providerId="ADAL" clId="{9C59A746-B778-5B4D-A403-4E000316785D}" dt="2025-03-27T00:45:58.349" v="230" actId="207"/>
          <ac:spMkLst>
            <pc:docMk/>
            <pc:sldMk cId="2610094184" sldId="277"/>
            <ac:spMk id="7" creationId="{8A07153F-950A-4091-17F0-BB90113D7DEC}"/>
          </ac:spMkLst>
        </pc:spChg>
        <pc:spChg chg="mod">
          <ac:chgData name="Sophia Sinclair" userId="66af9ef7-0c87-41ed-9d68-c5f16991a73e" providerId="ADAL" clId="{9C59A746-B778-5B4D-A403-4E000316785D}" dt="2025-03-27T00:46:18.346" v="232" actId="207"/>
          <ac:spMkLst>
            <pc:docMk/>
            <pc:sldMk cId="2610094184" sldId="277"/>
            <ac:spMk id="8" creationId="{05EB5624-F394-3196-CCB3-4189DF25B897}"/>
          </ac:spMkLst>
        </pc:spChg>
        <pc:spChg chg="mod">
          <ac:chgData name="Sophia Sinclair" userId="66af9ef7-0c87-41ed-9d68-c5f16991a73e" providerId="ADAL" clId="{9C59A746-B778-5B4D-A403-4E000316785D}" dt="2025-03-27T00:45:58.349" v="230" actId="207"/>
          <ac:spMkLst>
            <pc:docMk/>
            <pc:sldMk cId="2610094184" sldId="277"/>
            <ac:spMk id="9" creationId="{1D9C33A9-7365-8706-2CE9-3ED8B2C472AA}"/>
          </ac:spMkLst>
        </pc:spChg>
        <pc:spChg chg="mod">
          <ac:chgData name="Sophia Sinclair" userId="66af9ef7-0c87-41ed-9d68-c5f16991a73e" providerId="ADAL" clId="{9C59A746-B778-5B4D-A403-4E000316785D}" dt="2025-03-27T00:46:05.664" v="231" actId="207"/>
          <ac:spMkLst>
            <pc:docMk/>
            <pc:sldMk cId="2610094184" sldId="277"/>
            <ac:spMk id="10" creationId="{36E5EFF2-5833-DF36-2658-464C32FD8B77}"/>
          </ac:spMkLst>
        </pc:spChg>
        <pc:spChg chg="mod">
          <ac:chgData name="Sophia Sinclair" userId="66af9ef7-0c87-41ed-9d68-c5f16991a73e" providerId="ADAL" clId="{9C59A746-B778-5B4D-A403-4E000316785D}" dt="2025-03-27T00:45:58.349" v="230" actId="207"/>
          <ac:spMkLst>
            <pc:docMk/>
            <pc:sldMk cId="2610094184" sldId="277"/>
            <ac:spMk id="11" creationId="{0FF4AE9B-631E-ACD4-EDCA-EE7B69196FA3}"/>
          </ac:spMkLst>
        </pc:spChg>
        <pc:spChg chg="mod">
          <ac:chgData name="Sophia Sinclair" userId="66af9ef7-0c87-41ed-9d68-c5f16991a73e" providerId="ADAL" clId="{9C59A746-B778-5B4D-A403-4E000316785D}" dt="2025-03-27T00:46:05.664" v="231" actId="207"/>
          <ac:spMkLst>
            <pc:docMk/>
            <pc:sldMk cId="2610094184" sldId="277"/>
            <ac:spMk id="12" creationId="{DE24BE19-7901-ACF4-5C64-0E6F73EB5B04}"/>
          </ac:spMkLst>
        </pc:spChg>
        <pc:spChg chg="mod">
          <ac:chgData name="Sophia Sinclair" userId="66af9ef7-0c87-41ed-9d68-c5f16991a73e" providerId="ADAL" clId="{9C59A746-B778-5B4D-A403-4E000316785D}" dt="2025-03-27T00:46:24.995" v="234" actId="207"/>
          <ac:spMkLst>
            <pc:docMk/>
            <pc:sldMk cId="2610094184" sldId="277"/>
            <ac:spMk id="13" creationId="{78AB4A72-0ACE-52C1-378F-6B354A87F4D3}"/>
          </ac:spMkLst>
        </pc:spChg>
        <pc:spChg chg="mod">
          <ac:chgData name="Sophia Sinclair" userId="66af9ef7-0c87-41ed-9d68-c5f16991a73e" providerId="ADAL" clId="{9C59A746-B778-5B4D-A403-4E000316785D}" dt="2025-03-27T00:46:22.079" v="233" actId="207"/>
          <ac:spMkLst>
            <pc:docMk/>
            <pc:sldMk cId="2610094184" sldId="277"/>
            <ac:spMk id="14" creationId="{3EEB1EEC-E7BD-64ED-79AF-AED4C0BD0104}"/>
          </ac:spMkLst>
        </pc:spChg>
        <pc:spChg chg="mod">
          <ac:chgData name="Sophia Sinclair" userId="66af9ef7-0c87-41ed-9d68-c5f16991a73e" providerId="ADAL" clId="{9C59A746-B778-5B4D-A403-4E000316785D}" dt="2025-03-27T00:45:58.349" v="230" actId="207"/>
          <ac:spMkLst>
            <pc:docMk/>
            <pc:sldMk cId="2610094184" sldId="277"/>
            <ac:spMk id="15" creationId="{41F4E418-2045-F9FA-F7BC-92373E7C7576}"/>
          </ac:spMkLst>
        </pc:spChg>
        <pc:spChg chg="mod">
          <ac:chgData name="Sophia Sinclair" userId="66af9ef7-0c87-41ed-9d68-c5f16991a73e" providerId="ADAL" clId="{9C59A746-B778-5B4D-A403-4E000316785D}" dt="2025-03-27T00:46:05.664" v="231" actId="207"/>
          <ac:spMkLst>
            <pc:docMk/>
            <pc:sldMk cId="2610094184" sldId="277"/>
            <ac:spMk id="16" creationId="{14043F1F-27C4-E950-083F-5B9B88CD1E7C}"/>
          </ac:spMkLst>
        </pc:spChg>
        <pc:spChg chg="mod">
          <ac:chgData name="Sophia Sinclair" userId="66af9ef7-0c87-41ed-9d68-c5f16991a73e" providerId="ADAL" clId="{9C59A746-B778-5B4D-A403-4E000316785D}" dt="2025-03-27T00:45:58.349" v="230" actId="207"/>
          <ac:spMkLst>
            <pc:docMk/>
            <pc:sldMk cId="2610094184" sldId="277"/>
            <ac:spMk id="17" creationId="{03061DEE-FC03-FD98-2E58-29A506A43E88}"/>
          </ac:spMkLst>
        </pc:spChg>
        <pc:spChg chg="mod">
          <ac:chgData name="Sophia Sinclair" userId="66af9ef7-0c87-41ed-9d68-c5f16991a73e" providerId="ADAL" clId="{9C59A746-B778-5B4D-A403-4E000316785D}" dt="2025-03-27T00:46:05.664" v="231" actId="207"/>
          <ac:spMkLst>
            <pc:docMk/>
            <pc:sldMk cId="2610094184" sldId="277"/>
            <ac:spMk id="18" creationId="{D130BCAF-42FF-96A8-E550-3353C855E8ED}"/>
          </ac:spMkLst>
        </pc:spChg>
        <pc:spChg chg="mod">
          <ac:chgData name="Sophia Sinclair" userId="66af9ef7-0c87-41ed-9d68-c5f16991a73e" providerId="ADAL" clId="{9C59A746-B778-5B4D-A403-4E000316785D}" dt="2025-03-27T00:45:58.349" v="230" actId="207"/>
          <ac:spMkLst>
            <pc:docMk/>
            <pc:sldMk cId="2610094184" sldId="277"/>
            <ac:spMk id="19" creationId="{1BE1F826-84BE-CFF9-7FCF-15A36C732741}"/>
          </ac:spMkLst>
        </pc:spChg>
        <pc:spChg chg="mod">
          <ac:chgData name="Sophia Sinclair" userId="66af9ef7-0c87-41ed-9d68-c5f16991a73e" providerId="ADAL" clId="{9C59A746-B778-5B4D-A403-4E000316785D}" dt="2025-03-27T00:45:58.349" v="230" actId="207"/>
          <ac:spMkLst>
            <pc:docMk/>
            <pc:sldMk cId="2610094184" sldId="277"/>
            <ac:spMk id="22" creationId="{726A1D76-F7DF-DE42-9561-6AD770776C6B}"/>
          </ac:spMkLst>
        </pc:spChg>
        <pc:spChg chg="mod">
          <ac:chgData name="Sophia Sinclair" userId="66af9ef7-0c87-41ed-9d68-c5f16991a73e" providerId="ADAL" clId="{9C59A746-B778-5B4D-A403-4E000316785D}" dt="2025-03-27T00:45:58.349" v="230" actId="207"/>
          <ac:spMkLst>
            <pc:docMk/>
            <pc:sldMk cId="2610094184" sldId="277"/>
            <ac:spMk id="24" creationId="{4EF0E587-44A2-94F1-FE77-1F25A48C4E29}"/>
          </ac:spMkLst>
        </pc:spChg>
      </pc:sldChg>
      <pc:sldChg chg="modSp mod">
        <pc:chgData name="Sophia Sinclair" userId="66af9ef7-0c87-41ed-9d68-c5f16991a73e" providerId="ADAL" clId="{9C59A746-B778-5B4D-A403-4E000316785D}" dt="2025-03-27T00:47:22.192" v="238" actId="20577"/>
        <pc:sldMkLst>
          <pc:docMk/>
          <pc:sldMk cId="3885339547" sldId="278"/>
        </pc:sldMkLst>
        <pc:spChg chg="mod">
          <ac:chgData name="Sophia Sinclair" userId="66af9ef7-0c87-41ed-9d68-c5f16991a73e" providerId="ADAL" clId="{9C59A746-B778-5B4D-A403-4E000316785D}" dt="2025-03-27T00:47:22.192" v="238" actId="20577"/>
          <ac:spMkLst>
            <pc:docMk/>
            <pc:sldMk cId="3885339547" sldId="278"/>
            <ac:spMk id="3" creationId="{5F780789-B0DA-5214-E73F-F741FF9EFDA1}"/>
          </ac:spMkLst>
        </pc:spChg>
      </pc:sldChg>
      <pc:sldChg chg="addSp delSp modSp add mod ord modNotesTx">
        <pc:chgData name="Sophia Sinclair" userId="66af9ef7-0c87-41ed-9d68-c5f16991a73e" providerId="ADAL" clId="{9C59A746-B778-5B4D-A403-4E000316785D}" dt="2025-03-27T00:43:38.030" v="206" actId="20578"/>
        <pc:sldMkLst>
          <pc:docMk/>
          <pc:sldMk cId="512947990" sldId="279"/>
        </pc:sldMkLst>
        <pc:spChg chg="del">
          <ac:chgData name="Sophia Sinclair" userId="66af9ef7-0c87-41ed-9d68-c5f16991a73e" providerId="ADAL" clId="{9C59A746-B778-5B4D-A403-4E000316785D}" dt="2025-03-26T21:40:41.894" v="42" actId="478"/>
          <ac:spMkLst>
            <pc:docMk/>
            <pc:sldMk cId="512947990" sldId="279"/>
            <ac:spMk id="2" creationId="{BFFB4AC3-5ED5-7D4B-6761-7F4009B6E69D}"/>
          </ac:spMkLst>
        </pc:spChg>
        <pc:spChg chg="add del mod">
          <ac:chgData name="Sophia Sinclair" userId="66af9ef7-0c87-41ed-9d68-c5f16991a73e" providerId="ADAL" clId="{9C59A746-B778-5B4D-A403-4E000316785D}" dt="2025-03-26T21:40:47.662" v="44" actId="478"/>
          <ac:spMkLst>
            <pc:docMk/>
            <pc:sldMk cId="512947990" sldId="279"/>
            <ac:spMk id="6" creationId="{650ABA1F-9537-1BD3-BBA2-209CB7E54B31}"/>
          </ac:spMkLst>
        </pc:spChg>
        <pc:picChg chg="del">
          <ac:chgData name="Sophia Sinclair" userId="66af9ef7-0c87-41ed-9d68-c5f16991a73e" providerId="ADAL" clId="{9C59A746-B778-5B4D-A403-4E000316785D}" dt="2025-03-26T21:40:35.696" v="39" actId="478"/>
          <ac:picMkLst>
            <pc:docMk/>
            <pc:sldMk cId="512947990" sldId="279"/>
            <ac:picMk id="4" creationId="{EEA1581F-C964-F716-5258-53FB3A3F13C7}"/>
          </ac:picMkLst>
        </pc:picChg>
        <pc:picChg chg="del mod">
          <ac:chgData name="Sophia Sinclair" userId="66af9ef7-0c87-41ed-9d68-c5f16991a73e" providerId="ADAL" clId="{9C59A746-B778-5B4D-A403-4E000316785D}" dt="2025-03-26T21:40:36.323" v="41" actId="478"/>
          <ac:picMkLst>
            <pc:docMk/>
            <pc:sldMk cId="512947990" sldId="279"/>
            <ac:picMk id="5" creationId="{01E6D836-E19A-1DF3-B8FE-A1945288828F}"/>
          </ac:picMkLst>
        </pc:picChg>
      </pc:sldChg>
      <pc:sldChg chg="addSp delSp modSp add mod ord modNotesTx">
        <pc:chgData name="Sophia Sinclair" userId="66af9ef7-0c87-41ed-9d68-c5f16991a73e" providerId="ADAL" clId="{9C59A746-B778-5B4D-A403-4E000316785D}" dt="2025-03-26T21:53:30.848" v="140" actId="255"/>
        <pc:sldMkLst>
          <pc:docMk/>
          <pc:sldMk cId="291619699" sldId="280"/>
        </pc:sldMkLst>
        <pc:spChg chg="del mod">
          <ac:chgData name="Sophia Sinclair" userId="66af9ef7-0c87-41ed-9d68-c5f16991a73e" providerId="ADAL" clId="{9C59A746-B778-5B4D-A403-4E000316785D}" dt="2025-03-26T21:41:17.715" v="51" actId="478"/>
          <ac:spMkLst>
            <pc:docMk/>
            <pc:sldMk cId="291619699" sldId="280"/>
            <ac:spMk id="2" creationId="{6F853926-4D68-C599-0B1A-88F44F0453E3}"/>
          </ac:spMkLst>
        </pc:spChg>
        <pc:spChg chg="add del mod">
          <ac:chgData name="Sophia Sinclair" userId="66af9ef7-0c87-41ed-9d68-c5f16991a73e" providerId="ADAL" clId="{9C59A746-B778-5B4D-A403-4E000316785D}" dt="2025-03-26T21:41:02.487" v="48" actId="478"/>
          <ac:spMkLst>
            <pc:docMk/>
            <pc:sldMk cId="291619699" sldId="280"/>
            <ac:spMk id="6" creationId="{EAA85AC8-B5CA-DA92-204D-A8DA362A36D9}"/>
          </ac:spMkLst>
        </pc:spChg>
        <pc:spChg chg="add mod">
          <ac:chgData name="Sophia Sinclair" userId="66af9ef7-0c87-41ed-9d68-c5f16991a73e" providerId="ADAL" clId="{9C59A746-B778-5B4D-A403-4E000316785D}" dt="2025-03-26T21:53:30.848" v="140" actId="255"/>
          <ac:spMkLst>
            <pc:docMk/>
            <pc:sldMk cId="291619699" sldId="280"/>
            <ac:spMk id="7" creationId="{419E2573-5718-6CC9-2051-F37D029066B9}"/>
          </ac:spMkLst>
        </pc:spChg>
        <pc:spChg chg="add del mod">
          <ac:chgData name="Sophia Sinclair" userId="66af9ef7-0c87-41ed-9d68-c5f16991a73e" providerId="ADAL" clId="{9C59A746-B778-5B4D-A403-4E000316785D}" dt="2025-03-26T21:49:10.054" v="120" actId="21"/>
          <ac:spMkLst>
            <pc:docMk/>
            <pc:sldMk cId="291619699" sldId="280"/>
            <ac:spMk id="10" creationId="{36B293D4-BBFB-8CD3-1BC0-CEF349D8C195}"/>
          </ac:spMkLst>
        </pc:spChg>
        <pc:spChg chg="add del mod">
          <ac:chgData name="Sophia Sinclair" userId="66af9ef7-0c87-41ed-9d68-c5f16991a73e" providerId="ADAL" clId="{9C59A746-B778-5B4D-A403-4E000316785D}" dt="2025-03-26T21:49:18.941" v="124"/>
          <ac:spMkLst>
            <pc:docMk/>
            <pc:sldMk cId="291619699" sldId="280"/>
            <ac:spMk id="11" creationId="{4660DE02-629A-6FC6-62D6-B27BEC1D57F0}"/>
          </ac:spMkLst>
        </pc:spChg>
        <pc:spChg chg="add mod">
          <ac:chgData name="Sophia Sinclair" userId="66af9ef7-0c87-41ed-9d68-c5f16991a73e" providerId="ADAL" clId="{9C59A746-B778-5B4D-A403-4E000316785D}" dt="2025-03-26T21:49:14.396" v="122"/>
          <ac:spMkLst>
            <pc:docMk/>
            <pc:sldMk cId="291619699" sldId="280"/>
            <ac:spMk id="12" creationId="{793C2A2D-B173-8DFA-631F-E431F67DD723}"/>
          </ac:spMkLst>
        </pc:spChg>
        <pc:spChg chg="add del mod">
          <ac:chgData name="Sophia Sinclair" userId="66af9ef7-0c87-41ed-9d68-c5f16991a73e" providerId="ADAL" clId="{9C59A746-B778-5B4D-A403-4E000316785D}" dt="2025-03-26T21:51:22.672" v="127"/>
          <ac:spMkLst>
            <pc:docMk/>
            <pc:sldMk cId="291619699" sldId="280"/>
            <ac:spMk id="13" creationId="{31572507-7C29-47BE-E1CD-40345B0250EF}"/>
          </ac:spMkLst>
        </pc:spChg>
        <pc:spChg chg="add mod">
          <ac:chgData name="Sophia Sinclair" userId="66af9ef7-0c87-41ed-9d68-c5f16991a73e" providerId="ADAL" clId="{9C59A746-B778-5B4D-A403-4E000316785D}" dt="2025-03-26T21:52:20.875" v="132" actId="1076"/>
          <ac:spMkLst>
            <pc:docMk/>
            <pc:sldMk cId="291619699" sldId="280"/>
            <ac:spMk id="14" creationId="{FE40AB44-127A-57C8-DD59-B4EC9B7F380F}"/>
          </ac:spMkLst>
        </pc:spChg>
        <pc:picChg chg="del mod">
          <ac:chgData name="Sophia Sinclair" userId="66af9ef7-0c87-41ed-9d68-c5f16991a73e" providerId="ADAL" clId="{9C59A746-B778-5B4D-A403-4E000316785D}" dt="2025-03-26T21:40:50.458" v="46" actId="478"/>
          <ac:picMkLst>
            <pc:docMk/>
            <pc:sldMk cId="291619699" sldId="280"/>
            <ac:picMk id="4" creationId="{818C62E0-2FD2-E5CD-778C-6C290C66FAC9}"/>
          </ac:picMkLst>
        </pc:picChg>
        <pc:picChg chg="del">
          <ac:chgData name="Sophia Sinclair" userId="66af9ef7-0c87-41ed-9d68-c5f16991a73e" providerId="ADAL" clId="{9C59A746-B778-5B4D-A403-4E000316785D}" dt="2025-03-26T21:40:51.894" v="47" actId="478"/>
          <ac:picMkLst>
            <pc:docMk/>
            <pc:sldMk cId="291619699" sldId="280"/>
            <ac:picMk id="5" creationId="{B165B5C3-824E-24D2-C61F-AADA6D07A231}"/>
          </ac:picMkLst>
        </pc:picChg>
        <pc:picChg chg="add mod">
          <ac:chgData name="Sophia Sinclair" userId="66af9ef7-0c87-41ed-9d68-c5f16991a73e" providerId="ADAL" clId="{9C59A746-B778-5B4D-A403-4E000316785D}" dt="2025-03-26T21:48:48.721" v="116" actId="1076"/>
          <ac:picMkLst>
            <pc:docMk/>
            <pc:sldMk cId="291619699" sldId="280"/>
            <ac:picMk id="9" creationId="{E52817EB-B7CB-D9AB-8DC8-220C3E1CC905}"/>
          </ac:picMkLst>
        </pc:picChg>
      </pc:sldChg>
      <pc:sldChg chg="addSp delSp modSp add mod ord modNotesTx">
        <pc:chgData name="Sophia Sinclair" userId="66af9ef7-0c87-41ed-9d68-c5f16991a73e" providerId="ADAL" clId="{9C59A746-B778-5B4D-A403-4E000316785D}" dt="2025-03-26T21:54:18.945" v="145" actId="1076"/>
        <pc:sldMkLst>
          <pc:docMk/>
          <pc:sldMk cId="3221781316" sldId="281"/>
        </pc:sldMkLst>
        <pc:spChg chg="del">
          <ac:chgData name="Sophia Sinclair" userId="66af9ef7-0c87-41ed-9d68-c5f16991a73e" providerId="ADAL" clId="{9C59A746-B778-5B4D-A403-4E000316785D}" dt="2025-03-26T21:41:34.290" v="57" actId="478"/>
          <ac:spMkLst>
            <pc:docMk/>
            <pc:sldMk cId="3221781316" sldId="281"/>
            <ac:spMk id="2" creationId="{4CA58B97-55C8-D551-3F92-F4177F78E253}"/>
          </ac:spMkLst>
        </pc:spChg>
        <pc:spChg chg="add del mod">
          <ac:chgData name="Sophia Sinclair" userId="66af9ef7-0c87-41ed-9d68-c5f16991a73e" providerId="ADAL" clId="{9C59A746-B778-5B4D-A403-4E000316785D}" dt="2025-03-26T21:41:34.290" v="57" actId="478"/>
          <ac:spMkLst>
            <pc:docMk/>
            <pc:sldMk cId="3221781316" sldId="281"/>
            <ac:spMk id="6" creationId="{BA9781B4-976E-DA96-249F-DF5763C7FE31}"/>
          </ac:spMkLst>
        </pc:spChg>
        <pc:spChg chg="add mod">
          <ac:chgData name="Sophia Sinclair" userId="66af9ef7-0c87-41ed-9d68-c5f16991a73e" providerId="ADAL" clId="{9C59A746-B778-5B4D-A403-4E000316785D}" dt="2025-03-26T21:54:18.945" v="145" actId="1076"/>
          <ac:spMkLst>
            <pc:docMk/>
            <pc:sldMk cId="3221781316" sldId="281"/>
            <ac:spMk id="7" creationId="{812C4AE1-AA8D-58C0-C5E0-8BAEB29199CA}"/>
          </ac:spMkLst>
        </pc:spChg>
        <pc:spChg chg="add mod">
          <ac:chgData name="Sophia Sinclair" userId="66af9ef7-0c87-41ed-9d68-c5f16991a73e" providerId="ADAL" clId="{9C59A746-B778-5B4D-A403-4E000316785D}" dt="2025-03-26T21:47:02.003" v="100" actId="1076"/>
          <ac:spMkLst>
            <pc:docMk/>
            <pc:sldMk cId="3221781316" sldId="281"/>
            <ac:spMk id="9" creationId="{8E5F89FF-AF88-FD65-DA79-B505D9CE2D0A}"/>
          </ac:spMkLst>
        </pc:spChg>
        <pc:picChg chg="del mod">
          <ac:chgData name="Sophia Sinclair" userId="66af9ef7-0c87-41ed-9d68-c5f16991a73e" providerId="ADAL" clId="{9C59A746-B778-5B4D-A403-4E000316785D}" dt="2025-03-26T21:41:27.124" v="54" actId="478"/>
          <ac:picMkLst>
            <pc:docMk/>
            <pc:sldMk cId="3221781316" sldId="281"/>
            <ac:picMk id="4" creationId="{8D86E580-30E5-FB23-85C1-7B2D55450001}"/>
          </ac:picMkLst>
        </pc:picChg>
        <pc:picChg chg="del mod">
          <ac:chgData name="Sophia Sinclair" userId="66af9ef7-0c87-41ed-9d68-c5f16991a73e" providerId="ADAL" clId="{9C59A746-B778-5B4D-A403-4E000316785D}" dt="2025-03-26T21:41:27.957" v="56" actId="478"/>
          <ac:picMkLst>
            <pc:docMk/>
            <pc:sldMk cId="3221781316" sldId="281"/>
            <ac:picMk id="5" creationId="{171090E8-787E-F6AF-F613-FD47F3ED62F0}"/>
          </ac:picMkLst>
        </pc:picChg>
        <pc:picChg chg="add mod">
          <ac:chgData name="Sophia Sinclair" userId="66af9ef7-0c87-41ed-9d68-c5f16991a73e" providerId="ADAL" clId="{9C59A746-B778-5B4D-A403-4E000316785D}" dt="2025-03-26T21:46:28.598" v="97" actId="1076"/>
          <ac:picMkLst>
            <pc:docMk/>
            <pc:sldMk cId="3221781316" sldId="281"/>
            <ac:picMk id="11" creationId="{9A95B1EA-4945-496A-D600-A05A1A0FBD1A}"/>
          </ac:picMkLst>
        </pc:picChg>
      </pc:sldChg>
      <pc:sldChg chg="modSp add mod">
        <pc:chgData name="Sophia Sinclair" userId="66af9ef7-0c87-41ed-9d68-c5f16991a73e" providerId="ADAL" clId="{9C59A746-B778-5B4D-A403-4E000316785D}" dt="2025-03-26T21:53:20.409" v="139" actId="403"/>
        <pc:sldMkLst>
          <pc:docMk/>
          <pc:sldMk cId="306780050" sldId="282"/>
        </pc:sldMkLst>
        <pc:spChg chg="mod">
          <ac:chgData name="Sophia Sinclair" userId="66af9ef7-0c87-41ed-9d68-c5f16991a73e" providerId="ADAL" clId="{9C59A746-B778-5B4D-A403-4E000316785D}" dt="2025-03-26T21:53:20.409" v="139" actId="403"/>
          <ac:spMkLst>
            <pc:docMk/>
            <pc:sldMk cId="306780050" sldId="282"/>
            <ac:spMk id="7" creationId="{4D1C25EB-ACDC-2663-8DDF-0091FC0EE139}"/>
          </ac:spMkLst>
        </pc:spChg>
      </pc:sldChg>
    </pc:docChg>
  </pc:docChgLst>
  <pc:docChgLst>
    <pc:chgData name="Nick Goodwin" userId="35dac357-b387-4b0c-b94c-1139257e7a07" providerId="ADAL" clId="{EAF7E0D0-FD22-489E-A0F8-3F8BF4AECCED}"/>
    <pc:docChg chg="undo custSel addSld delSld modSld sldOrd">
      <pc:chgData name="Nick Goodwin" userId="35dac357-b387-4b0c-b94c-1139257e7a07" providerId="ADAL" clId="{EAF7E0D0-FD22-489E-A0F8-3F8BF4AECCED}" dt="2025-03-26T04:03:13.305" v="15877" actId="20577"/>
      <pc:docMkLst>
        <pc:docMk/>
      </pc:docMkLst>
      <pc:sldChg chg="modNotesTx">
        <pc:chgData name="Nick Goodwin" userId="35dac357-b387-4b0c-b94c-1139257e7a07" providerId="ADAL" clId="{EAF7E0D0-FD22-489E-A0F8-3F8BF4AECCED}" dt="2025-03-26T02:13:04.918" v="6545" actId="20577"/>
        <pc:sldMkLst>
          <pc:docMk/>
          <pc:sldMk cId="1611932517" sldId="256"/>
        </pc:sldMkLst>
      </pc:sldChg>
      <pc:sldChg chg="addSp delSp modSp mod ord modNotesTx">
        <pc:chgData name="Nick Goodwin" userId="35dac357-b387-4b0c-b94c-1139257e7a07" providerId="ADAL" clId="{EAF7E0D0-FD22-489E-A0F8-3F8BF4AECCED}" dt="2025-03-26T02:28:28.194" v="8545" actId="12"/>
        <pc:sldMkLst>
          <pc:docMk/>
          <pc:sldMk cId="91825398" sldId="261"/>
        </pc:sldMkLst>
        <pc:spChg chg="add del mod">
          <ac:chgData name="Nick Goodwin" userId="35dac357-b387-4b0c-b94c-1139257e7a07" providerId="ADAL" clId="{EAF7E0D0-FD22-489E-A0F8-3F8BF4AECCED}" dt="2025-03-26T00:17:46.807" v="4363" actId="931"/>
          <ac:spMkLst>
            <pc:docMk/>
            <pc:sldMk cId="91825398" sldId="261"/>
            <ac:spMk id="12" creationId="{C0F25369-E047-2AA2-91CA-360425EA9FF8}"/>
          </ac:spMkLst>
        </pc:spChg>
        <pc:picChg chg="add mod modCrop">
          <ac:chgData name="Nick Goodwin" userId="35dac357-b387-4b0c-b94c-1139257e7a07" providerId="ADAL" clId="{EAF7E0D0-FD22-489E-A0F8-3F8BF4AECCED}" dt="2025-03-26T00:18:28.827" v="4372" actId="1076"/>
          <ac:picMkLst>
            <pc:docMk/>
            <pc:sldMk cId="91825398" sldId="261"/>
            <ac:picMk id="4" creationId="{11471057-2556-ECE8-A817-1FEDF7F81A67}"/>
          </ac:picMkLst>
        </pc:picChg>
      </pc:sldChg>
      <pc:sldChg chg="addSp modSp mod ord modNotesTx">
        <pc:chgData name="Nick Goodwin" userId="35dac357-b387-4b0c-b94c-1139257e7a07" providerId="ADAL" clId="{EAF7E0D0-FD22-489E-A0F8-3F8BF4AECCED}" dt="2025-03-26T02:37:17.119" v="9506" actId="20577"/>
        <pc:sldMkLst>
          <pc:docMk/>
          <pc:sldMk cId="2991821174" sldId="262"/>
        </pc:sldMkLst>
        <pc:spChg chg="mod">
          <ac:chgData name="Nick Goodwin" userId="35dac357-b387-4b0c-b94c-1139257e7a07" providerId="ADAL" clId="{EAF7E0D0-FD22-489E-A0F8-3F8BF4AECCED}" dt="2025-03-26T02:36:22.724" v="9469" actId="20577"/>
          <ac:spMkLst>
            <pc:docMk/>
            <pc:sldMk cId="2991821174" sldId="262"/>
            <ac:spMk id="2" creationId="{9AA4157D-AA94-AAF7-EB6A-B345A3D1526D}"/>
          </ac:spMkLst>
        </pc:spChg>
      </pc:sldChg>
      <pc:sldChg chg="del">
        <pc:chgData name="Nick Goodwin" userId="35dac357-b387-4b0c-b94c-1139257e7a07" providerId="ADAL" clId="{EAF7E0D0-FD22-489E-A0F8-3F8BF4AECCED}" dt="2025-03-26T01:02:29.377" v="5000" actId="47"/>
        <pc:sldMkLst>
          <pc:docMk/>
          <pc:sldMk cId="42210295" sldId="263"/>
        </pc:sldMkLst>
      </pc:sldChg>
      <pc:sldChg chg="modSp mod modNotesTx">
        <pc:chgData name="Nick Goodwin" userId="35dac357-b387-4b0c-b94c-1139257e7a07" providerId="ADAL" clId="{EAF7E0D0-FD22-489E-A0F8-3F8BF4AECCED}" dt="2025-03-26T02:15:39.476" v="6898" actId="20577"/>
        <pc:sldMkLst>
          <pc:docMk/>
          <pc:sldMk cId="3112609336" sldId="264"/>
        </pc:sldMkLst>
        <pc:spChg chg="mod">
          <ac:chgData name="Nick Goodwin" userId="35dac357-b387-4b0c-b94c-1139257e7a07" providerId="ADAL" clId="{EAF7E0D0-FD22-489E-A0F8-3F8BF4AECCED}" dt="2025-03-20T22:19:02.328" v="17" actId="20577"/>
          <ac:spMkLst>
            <pc:docMk/>
            <pc:sldMk cId="3112609336" sldId="264"/>
            <ac:spMk id="2" creationId="{2C838C70-4327-4922-9D65-35C629C355FB}"/>
          </ac:spMkLst>
        </pc:spChg>
        <pc:spChg chg="mod">
          <ac:chgData name="Nick Goodwin" userId="35dac357-b387-4b0c-b94c-1139257e7a07" providerId="ADAL" clId="{EAF7E0D0-FD22-489E-A0F8-3F8BF4AECCED}" dt="2025-03-25T22:46:33.226" v="4294" actId="313"/>
          <ac:spMkLst>
            <pc:docMk/>
            <pc:sldMk cId="3112609336" sldId="264"/>
            <ac:spMk id="3" creationId="{5AB7B701-C2DE-9400-EB7A-1551D0A2A5A0}"/>
          </ac:spMkLst>
        </pc:spChg>
      </pc:sldChg>
      <pc:sldChg chg="del">
        <pc:chgData name="Nick Goodwin" userId="35dac357-b387-4b0c-b94c-1139257e7a07" providerId="ADAL" clId="{EAF7E0D0-FD22-489E-A0F8-3F8BF4AECCED}" dt="2025-03-26T01:02:28.138" v="4999" actId="47"/>
        <pc:sldMkLst>
          <pc:docMk/>
          <pc:sldMk cId="3582674021" sldId="265"/>
        </pc:sldMkLst>
      </pc:sldChg>
      <pc:sldChg chg="modSp add mod modNotesTx">
        <pc:chgData name="Nick Goodwin" userId="35dac357-b387-4b0c-b94c-1139257e7a07" providerId="ADAL" clId="{EAF7E0D0-FD22-489E-A0F8-3F8BF4AECCED}" dt="2025-03-26T02:37:36.475" v="9518" actId="20577"/>
        <pc:sldMkLst>
          <pc:docMk/>
          <pc:sldMk cId="1685462190" sldId="266"/>
        </pc:sldMkLst>
        <pc:spChg chg="mod">
          <ac:chgData name="Nick Goodwin" userId="35dac357-b387-4b0c-b94c-1139257e7a07" providerId="ADAL" clId="{EAF7E0D0-FD22-489E-A0F8-3F8BF4AECCED}" dt="2025-03-26T02:36:30.165" v="9481" actId="20577"/>
          <ac:spMkLst>
            <pc:docMk/>
            <pc:sldMk cId="1685462190" sldId="266"/>
            <ac:spMk id="2" creationId="{F262FCD6-88AC-7F59-4956-73FF11CDB871}"/>
          </ac:spMkLst>
        </pc:spChg>
      </pc:sldChg>
      <pc:sldChg chg="modSp add mod modNotesTx">
        <pc:chgData name="Nick Goodwin" userId="35dac357-b387-4b0c-b94c-1139257e7a07" providerId="ADAL" clId="{EAF7E0D0-FD22-489E-A0F8-3F8BF4AECCED}" dt="2025-03-26T02:37:55.145" v="9530" actId="20577"/>
        <pc:sldMkLst>
          <pc:docMk/>
          <pc:sldMk cId="2137924224" sldId="267"/>
        </pc:sldMkLst>
        <pc:spChg chg="mod">
          <ac:chgData name="Nick Goodwin" userId="35dac357-b387-4b0c-b94c-1139257e7a07" providerId="ADAL" clId="{EAF7E0D0-FD22-489E-A0F8-3F8BF4AECCED}" dt="2025-03-26T02:36:36.638" v="9493" actId="20577"/>
          <ac:spMkLst>
            <pc:docMk/>
            <pc:sldMk cId="2137924224" sldId="267"/>
            <ac:spMk id="2" creationId="{76D2EAC3-A820-32E5-AEC8-974E815305B4}"/>
          </ac:spMkLst>
        </pc:spChg>
      </pc:sldChg>
      <pc:sldChg chg="addSp delSp modSp add mod modNotesTx">
        <pc:chgData name="Nick Goodwin" userId="35dac357-b387-4b0c-b94c-1139257e7a07" providerId="ADAL" clId="{EAF7E0D0-FD22-489E-A0F8-3F8BF4AECCED}" dt="2025-03-26T02:45:00.304" v="10493" actId="12"/>
        <pc:sldMkLst>
          <pc:docMk/>
          <pc:sldMk cId="337448439" sldId="268"/>
        </pc:sldMkLst>
        <pc:spChg chg="mod">
          <ac:chgData name="Nick Goodwin" userId="35dac357-b387-4b0c-b94c-1139257e7a07" providerId="ADAL" clId="{EAF7E0D0-FD22-489E-A0F8-3F8BF4AECCED}" dt="2025-03-21T01:26:27.374" v="634" actId="20577"/>
          <ac:spMkLst>
            <pc:docMk/>
            <pc:sldMk cId="337448439" sldId="268"/>
            <ac:spMk id="2" creationId="{9AA4157D-AA94-AAF7-EB6A-B345A3D1526D}"/>
          </ac:spMkLst>
        </pc:spChg>
        <pc:graphicFrameChg chg="add mod ord modGraphic">
          <ac:chgData name="Nick Goodwin" userId="35dac357-b387-4b0c-b94c-1139257e7a07" providerId="ADAL" clId="{EAF7E0D0-FD22-489E-A0F8-3F8BF4AECCED}" dt="2025-03-21T03:48:28.722" v="2311" actId="20577"/>
          <ac:graphicFrameMkLst>
            <pc:docMk/>
            <pc:sldMk cId="337448439" sldId="268"/>
            <ac:graphicFrameMk id="4" creationId="{74666D8E-B499-3D16-11D3-3C2473224BC1}"/>
          </ac:graphicFrameMkLst>
        </pc:graphicFrameChg>
      </pc:sldChg>
      <pc:sldChg chg="addSp delSp modSp add mod ord modNotesTx">
        <pc:chgData name="Nick Goodwin" userId="35dac357-b387-4b0c-b94c-1139257e7a07" providerId="ADAL" clId="{EAF7E0D0-FD22-489E-A0F8-3F8BF4AECCED}" dt="2025-03-26T02:21:58.206" v="7600" actId="15"/>
        <pc:sldMkLst>
          <pc:docMk/>
          <pc:sldMk cId="2295333308" sldId="269"/>
        </pc:sldMkLst>
        <pc:spChg chg="del mod">
          <ac:chgData name="Nick Goodwin" userId="35dac357-b387-4b0c-b94c-1139257e7a07" providerId="ADAL" clId="{EAF7E0D0-FD22-489E-A0F8-3F8BF4AECCED}" dt="2025-03-26T00:58:57.443" v="4979" actId="478"/>
          <ac:spMkLst>
            <pc:docMk/>
            <pc:sldMk cId="2295333308" sldId="269"/>
            <ac:spMk id="2" creationId="{9AA4157D-AA94-AAF7-EB6A-B345A3D1526D}"/>
          </ac:spMkLst>
        </pc:spChg>
        <pc:spChg chg="mod">
          <ac:chgData name="Nick Goodwin" userId="35dac357-b387-4b0c-b94c-1139257e7a07" providerId="ADAL" clId="{EAF7E0D0-FD22-489E-A0F8-3F8BF4AECCED}" dt="2025-03-26T00:58:42.770" v="4978" actId="20577"/>
          <ac:spMkLst>
            <pc:docMk/>
            <pc:sldMk cId="2295333308" sldId="269"/>
            <ac:spMk id="3" creationId="{ACAFF53C-2837-F058-9EDC-1ADDC0CE39D1}"/>
          </ac:spMkLst>
        </pc:spChg>
        <pc:spChg chg="add del mod">
          <ac:chgData name="Nick Goodwin" userId="35dac357-b387-4b0c-b94c-1139257e7a07" providerId="ADAL" clId="{EAF7E0D0-FD22-489E-A0F8-3F8BF4AECCED}" dt="2025-03-26T00:59:04.050" v="4980" actId="478"/>
          <ac:spMkLst>
            <pc:docMk/>
            <pc:sldMk cId="2295333308" sldId="269"/>
            <ac:spMk id="5" creationId="{E863BAB9-650A-6E90-0D1F-82E0778395CD}"/>
          </ac:spMkLst>
        </pc:spChg>
      </pc:sldChg>
      <pc:sldChg chg="modSp add mod modNotesTx">
        <pc:chgData name="Nick Goodwin" userId="35dac357-b387-4b0c-b94c-1139257e7a07" providerId="ADAL" clId="{EAF7E0D0-FD22-489E-A0F8-3F8BF4AECCED}" dt="2025-03-26T04:00:54.140" v="15576" actId="20577"/>
        <pc:sldMkLst>
          <pc:docMk/>
          <pc:sldMk cId="2052596031" sldId="270"/>
        </pc:sldMkLst>
        <pc:spChg chg="mod">
          <ac:chgData name="Nick Goodwin" userId="35dac357-b387-4b0c-b94c-1139257e7a07" providerId="ADAL" clId="{EAF7E0D0-FD22-489E-A0F8-3F8BF4AECCED}" dt="2025-03-21T02:23:05.198" v="1510" actId="20577"/>
          <ac:spMkLst>
            <pc:docMk/>
            <pc:sldMk cId="2052596031" sldId="270"/>
            <ac:spMk id="2" creationId="{0D0C53B7-2FB8-9D36-9BE5-2171B4F26507}"/>
          </ac:spMkLst>
        </pc:spChg>
        <pc:spChg chg="mod">
          <ac:chgData name="Nick Goodwin" userId="35dac357-b387-4b0c-b94c-1139257e7a07" providerId="ADAL" clId="{EAF7E0D0-FD22-489E-A0F8-3F8BF4AECCED}" dt="2025-03-21T03:28:30.444" v="1877" actId="20577"/>
          <ac:spMkLst>
            <pc:docMk/>
            <pc:sldMk cId="2052596031" sldId="270"/>
            <ac:spMk id="3" creationId="{7F5FF818-97C0-4432-68CB-9283070E2207}"/>
          </ac:spMkLst>
        </pc:spChg>
      </pc:sldChg>
      <pc:sldChg chg="modSp add mod modNotesTx">
        <pc:chgData name="Nick Goodwin" userId="35dac357-b387-4b0c-b94c-1139257e7a07" providerId="ADAL" clId="{EAF7E0D0-FD22-489E-A0F8-3F8BF4AECCED}" dt="2025-03-26T04:03:13.305" v="15877" actId="20577"/>
        <pc:sldMkLst>
          <pc:docMk/>
          <pc:sldMk cId="2999153282" sldId="271"/>
        </pc:sldMkLst>
        <pc:spChg chg="mod">
          <ac:chgData name="Nick Goodwin" userId="35dac357-b387-4b0c-b94c-1139257e7a07" providerId="ADAL" clId="{EAF7E0D0-FD22-489E-A0F8-3F8BF4AECCED}" dt="2025-03-21T03:32:37.509" v="1885" actId="20577"/>
          <ac:spMkLst>
            <pc:docMk/>
            <pc:sldMk cId="2999153282" sldId="271"/>
            <ac:spMk id="2" creationId="{9B9A37BB-3389-96C4-792B-F75FEAC9368F}"/>
          </ac:spMkLst>
        </pc:spChg>
        <pc:spChg chg="mod">
          <ac:chgData name="Nick Goodwin" userId="35dac357-b387-4b0c-b94c-1139257e7a07" providerId="ADAL" clId="{EAF7E0D0-FD22-489E-A0F8-3F8BF4AECCED}" dt="2025-03-21T03:49:36.156" v="2364" actId="20577"/>
          <ac:spMkLst>
            <pc:docMk/>
            <pc:sldMk cId="2999153282" sldId="271"/>
            <ac:spMk id="3" creationId="{DF70AA71-A305-F114-DD2F-09863EC4DF1A}"/>
          </ac:spMkLst>
        </pc:spChg>
      </pc:sldChg>
      <pc:sldChg chg="modSp add mod">
        <pc:chgData name="Nick Goodwin" userId="35dac357-b387-4b0c-b94c-1139257e7a07" providerId="ADAL" clId="{EAF7E0D0-FD22-489E-A0F8-3F8BF4AECCED}" dt="2025-03-21T03:57:06.659" v="2927" actId="20577"/>
        <pc:sldMkLst>
          <pc:docMk/>
          <pc:sldMk cId="4214360015" sldId="272"/>
        </pc:sldMkLst>
        <pc:spChg chg="mod">
          <ac:chgData name="Nick Goodwin" userId="35dac357-b387-4b0c-b94c-1139257e7a07" providerId="ADAL" clId="{EAF7E0D0-FD22-489E-A0F8-3F8BF4AECCED}" dt="2025-03-21T03:57:06.659" v="2927" actId="20577"/>
          <ac:spMkLst>
            <pc:docMk/>
            <pc:sldMk cId="4214360015" sldId="272"/>
            <ac:spMk id="2" creationId="{3683C8F1-96EF-7171-49A2-3E1C80FE7A0B}"/>
          </ac:spMkLst>
        </pc:spChg>
        <pc:spChg chg="mod">
          <ac:chgData name="Nick Goodwin" userId="35dac357-b387-4b0c-b94c-1139257e7a07" providerId="ADAL" clId="{EAF7E0D0-FD22-489E-A0F8-3F8BF4AECCED}" dt="2025-03-21T03:56:26.714" v="2921" actId="20577"/>
          <ac:spMkLst>
            <pc:docMk/>
            <pc:sldMk cId="4214360015" sldId="272"/>
            <ac:spMk id="3" creationId="{45665930-E1C8-C335-5D27-F632118F2383}"/>
          </ac:spMkLst>
        </pc:spChg>
      </pc:sldChg>
      <pc:sldChg chg="modSp add mod ord">
        <pc:chgData name="Nick Goodwin" userId="35dac357-b387-4b0c-b94c-1139257e7a07" providerId="ADAL" clId="{EAF7E0D0-FD22-489E-A0F8-3F8BF4AECCED}" dt="2025-03-25T22:13:54.500" v="3187" actId="114"/>
        <pc:sldMkLst>
          <pc:docMk/>
          <pc:sldMk cId="4182950677" sldId="273"/>
        </pc:sldMkLst>
        <pc:spChg chg="mod">
          <ac:chgData name="Nick Goodwin" userId="35dac357-b387-4b0c-b94c-1139257e7a07" providerId="ADAL" clId="{EAF7E0D0-FD22-489E-A0F8-3F8BF4AECCED}" dt="2025-03-25T22:10:32.896" v="2956" actId="5793"/>
          <ac:spMkLst>
            <pc:docMk/>
            <pc:sldMk cId="4182950677" sldId="273"/>
            <ac:spMk id="2" creationId="{9F10552C-A90A-A00C-BFDD-BDB7F80881CA}"/>
          </ac:spMkLst>
        </pc:spChg>
        <pc:spChg chg="mod">
          <ac:chgData name="Nick Goodwin" userId="35dac357-b387-4b0c-b94c-1139257e7a07" providerId="ADAL" clId="{EAF7E0D0-FD22-489E-A0F8-3F8BF4AECCED}" dt="2025-03-25T22:13:54.500" v="3187" actId="114"/>
          <ac:spMkLst>
            <pc:docMk/>
            <pc:sldMk cId="4182950677" sldId="273"/>
            <ac:spMk id="3" creationId="{93E59B9D-E1C3-BB09-2830-507CFA812ADC}"/>
          </ac:spMkLst>
        </pc:spChg>
      </pc:sldChg>
      <pc:sldChg chg="modSp add mod ord">
        <pc:chgData name="Nick Goodwin" userId="35dac357-b387-4b0c-b94c-1139257e7a07" providerId="ADAL" clId="{EAF7E0D0-FD22-489E-A0F8-3F8BF4AECCED}" dt="2025-03-25T22:35:32.275" v="4271" actId="20577"/>
        <pc:sldMkLst>
          <pc:docMk/>
          <pc:sldMk cId="3463693355" sldId="274"/>
        </pc:sldMkLst>
        <pc:spChg chg="mod">
          <ac:chgData name="Nick Goodwin" userId="35dac357-b387-4b0c-b94c-1139257e7a07" providerId="ADAL" clId="{EAF7E0D0-FD22-489E-A0F8-3F8BF4AECCED}" dt="2025-03-25T22:15:14.957" v="3207" actId="20577"/>
          <ac:spMkLst>
            <pc:docMk/>
            <pc:sldMk cId="3463693355" sldId="274"/>
            <ac:spMk id="2" creationId="{A1830D72-4270-1621-2F8C-CB578E3580A9}"/>
          </ac:spMkLst>
        </pc:spChg>
        <pc:spChg chg="mod">
          <ac:chgData name="Nick Goodwin" userId="35dac357-b387-4b0c-b94c-1139257e7a07" providerId="ADAL" clId="{EAF7E0D0-FD22-489E-A0F8-3F8BF4AECCED}" dt="2025-03-25T22:35:32.275" v="4271" actId="20577"/>
          <ac:spMkLst>
            <pc:docMk/>
            <pc:sldMk cId="3463693355" sldId="274"/>
            <ac:spMk id="3" creationId="{42AEBA26-5968-89FE-610B-AF0ADB5E7420}"/>
          </ac:spMkLst>
        </pc:spChg>
      </pc:sldChg>
      <pc:sldChg chg="modSp add mod ord">
        <pc:chgData name="Nick Goodwin" userId="35dac357-b387-4b0c-b94c-1139257e7a07" providerId="ADAL" clId="{EAF7E0D0-FD22-489E-A0F8-3F8BF4AECCED}" dt="2025-03-26T01:02:21" v="4998" actId="20577"/>
        <pc:sldMkLst>
          <pc:docMk/>
          <pc:sldMk cId="4039525505" sldId="275"/>
        </pc:sldMkLst>
        <pc:spChg chg="mod">
          <ac:chgData name="Nick Goodwin" userId="35dac357-b387-4b0c-b94c-1139257e7a07" providerId="ADAL" clId="{EAF7E0D0-FD22-489E-A0F8-3F8BF4AECCED}" dt="2025-03-26T01:02:21" v="4998" actId="20577"/>
          <ac:spMkLst>
            <pc:docMk/>
            <pc:sldMk cId="4039525505" sldId="275"/>
            <ac:spMk id="3" creationId="{E77E5FEC-3679-11B3-AF2B-968BCE29BEEF}"/>
          </ac:spMkLst>
        </pc:spChg>
      </pc:sldChg>
      <pc:sldChg chg="addSp modSp add mod modNotesTx">
        <pc:chgData name="Nick Goodwin" userId="35dac357-b387-4b0c-b94c-1139257e7a07" providerId="ADAL" clId="{EAF7E0D0-FD22-489E-A0F8-3F8BF4AECCED}" dt="2025-03-26T02:28:19.502" v="8544" actId="12"/>
        <pc:sldMkLst>
          <pc:docMk/>
          <pc:sldMk cId="3510145684" sldId="276"/>
        </pc:sldMkLst>
        <pc:picChg chg="mod">
          <ac:chgData name="Nick Goodwin" userId="35dac357-b387-4b0c-b94c-1139257e7a07" providerId="ADAL" clId="{EAF7E0D0-FD22-489E-A0F8-3F8BF4AECCED}" dt="2025-03-26T00:22:56.047" v="4381" actId="1076"/>
          <ac:picMkLst>
            <pc:docMk/>
            <pc:sldMk cId="3510145684" sldId="276"/>
            <ac:picMk id="4" creationId="{443D54E3-5E68-D830-432C-B017C1FD755D}"/>
          </ac:picMkLst>
        </pc:picChg>
        <pc:picChg chg="add mod">
          <ac:chgData name="Nick Goodwin" userId="35dac357-b387-4b0c-b94c-1139257e7a07" providerId="ADAL" clId="{EAF7E0D0-FD22-489E-A0F8-3F8BF4AECCED}" dt="2025-03-26T00:23:05.026" v="4382" actId="1076"/>
          <ac:picMkLst>
            <pc:docMk/>
            <pc:sldMk cId="3510145684" sldId="276"/>
            <ac:picMk id="5" creationId="{9E77F62D-5158-8F47-6C45-7676D7E021A2}"/>
          </ac:picMkLst>
        </pc:picChg>
      </pc:sldChg>
      <pc:sldChg chg="addSp delSp modSp add mod ord modNotesTx">
        <pc:chgData name="Nick Goodwin" userId="35dac357-b387-4b0c-b94c-1139257e7a07" providerId="ADAL" clId="{EAF7E0D0-FD22-489E-A0F8-3F8BF4AECCED}" dt="2025-03-26T02:34:43.392" v="9215" actId="20577"/>
        <pc:sldMkLst>
          <pc:docMk/>
          <pc:sldMk cId="2610094184" sldId="277"/>
        </pc:sldMkLst>
        <pc:spChg chg="mod">
          <ac:chgData name="Nick Goodwin" userId="35dac357-b387-4b0c-b94c-1139257e7a07" providerId="ADAL" clId="{EAF7E0D0-FD22-489E-A0F8-3F8BF4AECCED}" dt="2025-03-26T00:54:03.046" v="4694" actId="1076"/>
          <ac:spMkLst>
            <pc:docMk/>
            <pc:sldMk cId="2610094184" sldId="277"/>
            <ac:spMk id="2" creationId="{1B78E2C0-B3AD-C5C7-4C61-E0BD142EC743}"/>
          </ac:spMkLst>
        </pc:spChg>
        <pc:spChg chg="del mod">
          <ac:chgData name="Nick Goodwin" userId="35dac357-b387-4b0c-b94c-1139257e7a07" providerId="ADAL" clId="{EAF7E0D0-FD22-489E-A0F8-3F8BF4AECCED}" dt="2025-03-26T00:27:24.939" v="4429" actId="478"/>
          <ac:spMkLst>
            <pc:docMk/>
            <pc:sldMk cId="2610094184" sldId="277"/>
            <ac:spMk id="3" creationId="{949F9ADB-2033-8C4A-7C45-8526665C8C3A}"/>
          </ac:spMkLst>
        </pc:spChg>
        <pc:spChg chg="add del mod">
          <ac:chgData name="Nick Goodwin" userId="35dac357-b387-4b0c-b94c-1139257e7a07" providerId="ADAL" clId="{EAF7E0D0-FD22-489E-A0F8-3F8BF4AECCED}" dt="2025-03-26T00:27:27.177" v="4430" actId="478"/>
          <ac:spMkLst>
            <pc:docMk/>
            <pc:sldMk cId="2610094184" sldId="277"/>
            <ac:spMk id="5" creationId="{575CBAB4-6794-F421-52D0-2E1C7CB25AB1}"/>
          </ac:spMkLst>
        </pc:spChg>
        <pc:spChg chg="add mod">
          <ac:chgData name="Nick Goodwin" userId="35dac357-b387-4b0c-b94c-1139257e7a07" providerId="ADAL" clId="{EAF7E0D0-FD22-489E-A0F8-3F8BF4AECCED}" dt="2025-03-26T02:09:11.462" v="6406" actId="1076"/>
          <ac:spMkLst>
            <pc:docMk/>
            <pc:sldMk cId="2610094184" sldId="277"/>
            <ac:spMk id="6" creationId="{7D370275-70A3-A2AC-DFA7-A91628776E17}"/>
          </ac:spMkLst>
        </pc:spChg>
        <pc:spChg chg="add mod">
          <ac:chgData name="Nick Goodwin" userId="35dac357-b387-4b0c-b94c-1139257e7a07" providerId="ADAL" clId="{EAF7E0D0-FD22-489E-A0F8-3F8BF4AECCED}" dt="2025-03-26T00:54:03.046" v="4694" actId="1076"/>
          <ac:spMkLst>
            <pc:docMk/>
            <pc:sldMk cId="2610094184" sldId="277"/>
            <ac:spMk id="7" creationId="{8A07153F-950A-4091-17F0-BB90113D7DEC}"/>
          </ac:spMkLst>
        </pc:spChg>
        <pc:spChg chg="add mod">
          <ac:chgData name="Nick Goodwin" userId="35dac357-b387-4b0c-b94c-1139257e7a07" providerId="ADAL" clId="{EAF7E0D0-FD22-489E-A0F8-3F8BF4AECCED}" dt="2025-03-26T00:54:03.046" v="4694" actId="1076"/>
          <ac:spMkLst>
            <pc:docMk/>
            <pc:sldMk cId="2610094184" sldId="277"/>
            <ac:spMk id="8" creationId="{05EB5624-F394-3196-CCB3-4189DF25B897}"/>
          </ac:spMkLst>
        </pc:spChg>
        <pc:spChg chg="add mod">
          <ac:chgData name="Nick Goodwin" userId="35dac357-b387-4b0c-b94c-1139257e7a07" providerId="ADAL" clId="{EAF7E0D0-FD22-489E-A0F8-3F8BF4AECCED}" dt="2025-03-26T00:54:03.046" v="4694" actId="1076"/>
          <ac:spMkLst>
            <pc:docMk/>
            <pc:sldMk cId="2610094184" sldId="277"/>
            <ac:spMk id="9" creationId="{1D9C33A9-7365-8706-2CE9-3ED8B2C472AA}"/>
          </ac:spMkLst>
        </pc:spChg>
        <pc:spChg chg="add mod topLvl">
          <ac:chgData name="Nick Goodwin" userId="35dac357-b387-4b0c-b94c-1139257e7a07" providerId="ADAL" clId="{EAF7E0D0-FD22-489E-A0F8-3F8BF4AECCED}" dt="2025-03-26T00:55:04.945" v="4698" actId="1076"/>
          <ac:spMkLst>
            <pc:docMk/>
            <pc:sldMk cId="2610094184" sldId="277"/>
            <ac:spMk id="10" creationId="{36E5EFF2-5833-DF36-2658-464C32FD8B77}"/>
          </ac:spMkLst>
        </pc:spChg>
        <pc:spChg chg="add mod">
          <ac:chgData name="Nick Goodwin" userId="35dac357-b387-4b0c-b94c-1139257e7a07" providerId="ADAL" clId="{EAF7E0D0-FD22-489E-A0F8-3F8BF4AECCED}" dt="2025-03-26T00:54:03.046" v="4694" actId="1076"/>
          <ac:spMkLst>
            <pc:docMk/>
            <pc:sldMk cId="2610094184" sldId="277"/>
            <ac:spMk id="11" creationId="{0FF4AE9B-631E-ACD4-EDCA-EE7B69196FA3}"/>
          </ac:spMkLst>
        </pc:spChg>
        <pc:spChg chg="add mod topLvl">
          <ac:chgData name="Nick Goodwin" userId="35dac357-b387-4b0c-b94c-1139257e7a07" providerId="ADAL" clId="{EAF7E0D0-FD22-489E-A0F8-3F8BF4AECCED}" dt="2025-03-26T00:55:04.945" v="4698" actId="1076"/>
          <ac:spMkLst>
            <pc:docMk/>
            <pc:sldMk cId="2610094184" sldId="277"/>
            <ac:spMk id="12" creationId="{DE24BE19-7901-ACF4-5C64-0E6F73EB5B04}"/>
          </ac:spMkLst>
        </pc:spChg>
        <pc:spChg chg="add mod">
          <ac:chgData name="Nick Goodwin" userId="35dac357-b387-4b0c-b94c-1139257e7a07" providerId="ADAL" clId="{EAF7E0D0-FD22-489E-A0F8-3F8BF4AECCED}" dt="2025-03-26T02:10:02.534" v="6411" actId="1076"/>
          <ac:spMkLst>
            <pc:docMk/>
            <pc:sldMk cId="2610094184" sldId="277"/>
            <ac:spMk id="13" creationId="{78AB4A72-0ACE-52C1-378F-6B354A87F4D3}"/>
          </ac:spMkLst>
        </pc:spChg>
        <pc:spChg chg="add mod">
          <ac:chgData name="Nick Goodwin" userId="35dac357-b387-4b0c-b94c-1139257e7a07" providerId="ADAL" clId="{EAF7E0D0-FD22-489E-A0F8-3F8BF4AECCED}" dt="2025-03-26T02:09:55.396" v="6410" actId="1076"/>
          <ac:spMkLst>
            <pc:docMk/>
            <pc:sldMk cId="2610094184" sldId="277"/>
            <ac:spMk id="14" creationId="{3EEB1EEC-E7BD-64ED-79AF-AED4C0BD0104}"/>
          </ac:spMkLst>
        </pc:spChg>
        <pc:spChg chg="add mod">
          <ac:chgData name="Nick Goodwin" userId="35dac357-b387-4b0c-b94c-1139257e7a07" providerId="ADAL" clId="{EAF7E0D0-FD22-489E-A0F8-3F8BF4AECCED}" dt="2025-03-26T00:50:50.969" v="4661" actId="1076"/>
          <ac:spMkLst>
            <pc:docMk/>
            <pc:sldMk cId="2610094184" sldId="277"/>
            <ac:spMk id="15" creationId="{41F4E418-2045-F9FA-F7BC-92373E7C7576}"/>
          </ac:spMkLst>
        </pc:spChg>
        <pc:spChg chg="add mod topLvl">
          <ac:chgData name="Nick Goodwin" userId="35dac357-b387-4b0c-b94c-1139257e7a07" providerId="ADAL" clId="{EAF7E0D0-FD22-489E-A0F8-3F8BF4AECCED}" dt="2025-03-26T00:55:04.945" v="4698" actId="1076"/>
          <ac:spMkLst>
            <pc:docMk/>
            <pc:sldMk cId="2610094184" sldId="277"/>
            <ac:spMk id="16" creationId="{14043F1F-27C4-E950-083F-5B9B88CD1E7C}"/>
          </ac:spMkLst>
        </pc:spChg>
        <pc:spChg chg="add mod">
          <ac:chgData name="Nick Goodwin" userId="35dac357-b387-4b0c-b94c-1139257e7a07" providerId="ADAL" clId="{EAF7E0D0-FD22-489E-A0F8-3F8BF4AECCED}" dt="2025-03-26T02:10:10.260" v="6412" actId="1076"/>
          <ac:spMkLst>
            <pc:docMk/>
            <pc:sldMk cId="2610094184" sldId="277"/>
            <ac:spMk id="17" creationId="{03061DEE-FC03-FD98-2E58-29A506A43E88}"/>
          </ac:spMkLst>
        </pc:spChg>
        <pc:spChg chg="add mod topLvl">
          <ac:chgData name="Nick Goodwin" userId="35dac357-b387-4b0c-b94c-1139257e7a07" providerId="ADAL" clId="{EAF7E0D0-FD22-489E-A0F8-3F8BF4AECCED}" dt="2025-03-26T00:55:04.945" v="4698" actId="1076"/>
          <ac:spMkLst>
            <pc:docMk/>
            <pc:sldMk cId="2610094184" sldId="277"/>
            <ac:spMk id="18" creationId="{D130BCAF-42FF-96A8-E550-3353C855E8ED}"/>
          </ac:spMkLst>
        </pc:spChg>
        <pc:spChg chg="add mod">
          <ac:chgData name="Nick Goodwin" userId="35dac357-b387-4b0c-b94c-1139257e7a07" providerId="ADAL" clId="{EAF7E0D0-FD22-489E-A0F8-3F8BF4AECCED}" dt="2025-03-26T02:09:22.576" v="6407" actId="1076"/>
          <ac:spMkLst>
            <pc:docMk/>
            <pc:sldMk cId="2610094184" sldId="277"/>
            <ac:spMk id="19" creationId="{1BE1F826-84BE-CFF9-7FCF-15A36C732741}"/>
          </ac:spMkLst>
        </pc:spChg>
        <pc:spChg chg="add del mod">
          <ac:chgData name="Nick Goodwin" userId="35dac357-b387-4b0c-b94c-1139257e7a07" providerId="ADAL" clId="{EAF7E0D0-FD22-489E-A0F8-3F8BF4AECCED}" dt="2025-03-26T02:08:15.397" v="6402" actId="478"/>
          <ac:spMkLst>
            <pc:docMk/>
            <pc:sldMk cId="2610094184" sldId="277"/>
            <ac:spMk id="20" creationId="{D29C0496-901F-2FF1-763A-523CCE8DF379}"/>
          </ac:spMkLst>
        </pc:spChg>
        <pc:spChg chg="add mod">
          <ac:chgData name="Nick Goodwin" userId="35dac357-b387-4b0c-b94c-1139257e7a07" providerId="ADAL" clId="{EAF7E0D0-FD22-489E-A0F8-3F8BF4AECCED}" dt="2025-03-26T02:09:48.445" v="6409" actId="1076"/>
          <ac:spMkLst>
            <pc:docMk/>
            <pc:sldMk cId="2610094184" sldId="277"/>
            <ac:spMk id="22" creationId="{726A1D76-F7DF-DE42-9561-6AD770776C6B}"/>
          </ac:spMkLst>
        </pc:spChg>
        <pc:spChg chg="add mod">
          <ac:chgData name="Nick Goodwin" userId="35dac357-b387-4b0c-b94c-1139257e7a07" providerId="ADAL" clId="{EAF7E0D0-FD22-489E-A0F8-3F8BF4AECCED}" dt="2025-03-26T02:09:32.727" v="6408" actId="1076"/>
          <ac:spMkLst>
            <pc:docMk/>
            <pc:sldMk cId="2610094184" sldId="277"/>
            <ac:spMk id="24" creationId="{4EF0E587-44A2-94F1-FE77-1F25A48C4E29}"/>
          </ac:spMkLst>
        </pc:spChg>
        <pc:grpChg chg="add del mod">
          <ac:chgData name="Nick Goodwin" userId="35dac357-b387-4b0c-b94c-1139257e7a07" providerId="ADAL" clId="{EAF7E0D0-FD22-489E-A0F8-3F8BF4AECCED}" dt="2025-03-26T00:54:26.075" v="4695" actId="165"/>
          <ac:grpSpMkLst>
            <pc:docMk/>
            <pc:sldMk cId="2610094184" sldId="277"/>
            <ac:grpSpMk id="21" creationId="{63F22B98-FE8B-E289-814C-162224E642DD}"/>
          </ac:grpSpMkLst>
        </pc:grpChg>
        <pc:grpChg chg="add del mod">
          <ac:chgData name="Nick Goodwin" userId="35dac357-b387-4b0c-b94c-1139257e7a07" providerId="ADAL" clId="{EAF7E0D0-FD22-489E-A0F8-3F8BF4AECCED}" dt="2025-03-26T00:54:39.793" v="4697" actId="165"/>
          <ac:grpSpMkLst>
            <pc:docMk/>
            <pc:sldMk cId="2610094184" sldId="277"/>
            <ac:grpSpMk id="23" creationId="{41141F83-EB95-0FED-4841-BA6F5A1B4539}"/>
          </ac:grpSpMkLst>
        </pc:grpChg>
      </pc:sldChg>
      <pc:sldChg chg="modSp add mod modNotesTx">
        <pc:chgData name="Nick Goodwin" userId="35dac357-b387-4b0c-b94c-1139257e7a07" providerId="ADAL" clId="{EAF7E0D0-FD22-489E-A0F8-3F8BF4AECCED}" dt="2025-03-26T04:00:04.366" v="15499" actId="20577"/>
        <pc:sldMkLst>
          <pc:docMk/>
          <pc:sldMk cId="3885339547" sldId="278"/>
        </pc:sldMkLst>
        <pc:spChg chg="mod">
          <ac:chgData name="Nick Goodwin" userId="35dac357-b387-4b0c-b94c-1139257e7a07" providerId="ADAL" clId="{EAF7E0D0-FD22-489E-A0F8-3F8BF4AECCED}" dt="2025-03-26T02:46:11.196" v="10655" actId="20577"/>
          <ac:spMkLst>
            <pc:docMk/>
            <pc:sldMk cId="3885339547" sldId="278"/>
            <ac:spMk id="2" creationId="{9C18F1A4-68F2-F4A6-221C-67A2DB90B790}"/>
          </ac:spMkLst>
        </pc:spChg>
      </pc:sldChg>
    </pc:docChg>
  </pc:docChgLst>
  <pc:docChgLst>
    <pc:chgData name="Nick Goodwin" userId="S::nickgoodwin@cccnz.nz::27ece07f-920c-4278-a0ab-f8f69e5204b2" providerId="AD" clId="Web-{48CD6BE0-12D3-A969-BED0-9154E868DCC5}"/>
    <pc:docChg chg="modSld">
      <pc:chgData name="Nick Goodwin" userId="S::nickgoodwin@cccnz.nz::27ece07f-920c-4278-a0ab-f8f69e5204b2" providerId="AD" clId="Web-{48CD6BE0-12D3-A969-BED0-9154E868DCC5}" dt="2025-03-30T06:42:44.755" v="1" actId="20577"/>
      <pc:docMkLst>
        <pc:docMk/>
      </pc:docMkLst>
      <pc:sldChg chg="modSp">
        <pc:chgData name="Nick Goodwin" userId="S::nickgoodwin@cccnz.nz::27ece07f-920c-4278-a0ab-f8f69e5204b2" providerId="AD" clId="Web-{48CD6BE0-12D3-A969-BED0-9154E868DCC5}" dt="2025-03-30T06:42:44.755" v="1" actId="20577"/>
        <pc:sldMkLst>
          <pc:docMk/>
          <pc:sldMk cId="2999153282" sldId="271"/>
        </pc:sldMkLst>
        <pc:spChg chg="mod">
          <ac:chgData name="Nick Goodwin" userId="S::nickgoodwin@cccnz.nz::27ece07f-920c-4278-a0ab-f8f69e5204b2" providerId="AD" clId="Web-{48CD6BE0-12D3-A969-BED0-9154E868DCC5}" dt="2025-03-30T06:42:44.755" v="1" actId="20577"/>
          <ac:spMkLst>
            <pc:docMk/>
            <pc:sldMk cId="2999153282" sldId="271"/>
            <ac:spMk id="3" creationId="{DF70AA71-A305-F114-DD2F-09863EC4DF1A}"/>
          </ac:spMkLst>
        </pc:spChg>
      </pc:sldChg>
      <pc:sldChg chg="modSp">
        <pc:chgData name="Nick Goodwin" userId="S::nickgoodwin@cccnz.nz::27ece07f-920c-4278-a0ab-f8f69e5204b2" providerId="AD" clId="Web-{48CD6BE0-12D3-A969-BED0-9154E868DCC5}" dt="2025-03-30T06:42:37.661" v="0" actId="20577"/>
        <pc:sldMkLst>
          <pc:docMk/>
          <pc:sldMk cId="3885339547" sldId="278"/>
        </pc:sldMkLst>
        <pc:spChg chg="mod">
          <ac:chgData name="Nick Goodwin" userId="S::nickgoodwin@cccnz.nz::27ece07f-920c-4278-a0ab-f8f69e5204b2" providerId="AD" clId="Web-{48CD6BE0-12D3-A969-BED0-9154E868DCC5}" dt="2025-03-30T06:42:37.661" v="0" actId="20577"/>
          <ac:spMkLst>
            <pc:docMk/>
            <pc:sldMk cId="3885339547" sldId="278"/>
            <ac:spMk id="3" creationId="{5F780789-B0DA-5214-E73F-F741FF9EFDA1}"/>
          </ac:spMkLst>
        </pc:spChg>
      </pc:sldChg>
    </pc:docChg>
  </pc:docChgLst>
  <pc:docChgLst>
    <pc:chgData name="Nick Goodwin" userId="S::nickgoodwin@cccnz.nz::27ece07f-920c-4278-a0ab-f8f69e5204b2" providerId="AD" clId="Web-{590794AE-9251-AFB6-DE21-E0ABB2C5B1DB}"/>
    <pc:docChg chg="addSld delSld modSld sldOrd">
      <pc:chgData name="Nick Goodwin" userId="S::nickgoodwin@cccnz.nz::27ece07f-920c-4278-a0ab-f8f69e5204b2" providerId="AD" clId="Web-{590794AE-9251-AFB6-DE21-E0ABB2C5B1DB}" dt="2025-03-27T22:29:57.651" v="1975"/>
      <pc:docMkLst>
        <pc:docMk/>
      </pc:docMkLst>
      <pc:sldChg chg="modNotes">
        <pc:chgData name="Nick Goodwin" userId="S::nickgoodwin@cccnz.nz::27ece07f-920c-4278-a0ab-f8f69e5204b2" providerId="AD" clId="Web-{590794AE-9251-AFB6-DE21-E0ABB2C5B1DB}" dt="2025-03-27T22:14:00.252" v="1656"/>
        <pc:sldMkLst>
          <pc:docMk/>
          <pc:sldMk cId="3112609336" sldId="264"/>
        </pc:sldMkLst>
      </pc:sldChg>
      <pc:sldChg chg="modSp">
        <pc:chgData name="Nick Goodwin" userId="S::nickgoodwin@cccnz.nz::27ece07f-920c-4278-a0ab-f8f69e5204b2" providerId="AD" clId="Web-{590794AE-9251-AFB6-DE21-E0ABB2C5B1DB}" dt="2025-03-27T21:35:51.482" v="701"/>
        <pc:sldMkLst>
          <pc:docMk/>
          <pc:sldMk cId="337448439" sldId="268"/>
        </pc:sldMkLst>
        <pc:graphicFrameChg chg="mod modGraphic">
          <ac:chgData name="Nick Goodwin" userId="S::nickgoodwin@cccnz.nz::27ece07f-920c-4278-a0ab-f8f69e5204b2" providerId="AD" clId="Web-{590794AE-9251-AFB6-DE21-E0ABB2C5B1DB}" dt="2025-03-27T21:35:51.482" v="701"/>
          <ac:graphicFrameMkLst>
            <pc:docMk/>
            <pc:sldMk cId="337448439" sldId="268"/>
            <ac:graphicFrameMk id="4" creationId="{74666D8E-B499-3D16-11D3-3C2473224BC1}"/>
          </ac:graphicFrameMkLst>
        </pc:graphicFrameChg>
      </pc:sldChg>
      <pc:sldChg chg="modNotes">
        <pc:chgData name="Nick Goodwin" userId="S::nickgoodwin@cccnz.nz::27ece07f-920c-4278-a0ab-f8f69e5204b2" providerId="AD" clId="Web-{590794AE-9251-AFB6-DE21-E0ABB2C5B1DB}" dt="2025-03-27T21:04:31.434" v="143"/>
        <pc:sldMkLst>
          <pc:docMk/>
          <pc:sldMk cId="2052596031" sldId="270"/>
        </pc:sldMkLst>
      </pc:sldChg>
      <pc:sldChg chg="modSp modNotes">
        <pc:chgData name="Nick Goodwin" userId="S::nickgoodwin@cccnz.nz::27ece07f-920c-4278-a0ab-f8f69e5204b2" providerId="AD" clId="Web-{590794AE-9251-AFB6-DE21-E0ABB2C5B1DB}" dt="2025-03-27T21:16:38.722" v="467"/>
        <pc:sldMkLst>
          <pc:docMk/>
          <pc:sldMk cId="2999153282" sldId="271"/>
        </pc:sldMkLst>
        <pc:spChg chg="mod">
          <ac:chgData name="Nick Goodwin" userId="S::nickgoodwin@cccnz.nz::27ece07f-920c-4278-a0ab-f8f69e5204b2" providerId="AD" clId="Web-{590794AE-9251-AFB6-DE21-E0ABB2C5B1DB}" dt="2025-03-27T21:09:18.124" v="258" actId="20577"/>
          <ac:spMkLst>
            <pc:docMk/>
            <pc:sldMk cId="2999153282" sldId="271"/>
            <ac:spMk id="3" creationId="{DF70AA71-A305-F114-DD2F-09863EC4DF1A}"/>
          </ac:spMkLst>
        </pc:spChg>
      </pc:sldChg>
      <pc:sldChg chg="modNotes">
        <pc:chgData name="Nick Goodwin" userId="S::nickgoodwin@cccnz.nz::27ece07f-920c-4278-a0ab-f8f69e5204b2" providerId="AD" clId="Web-{590794AE-9251-AFB6-DE21-E0ABB2C5B1DB}" dt="2025-03-27T21:49:56.411" v="1161"/>
        <pc:sldMkLst>
          <pc:docMk/>
          <pc:sldMk cId="4214360015" sldId="272"/>
        </pc:sldMkLst>
      </pc:sldChg>
      <pc:sldChg chg="modNotes">
        <pc:chgData name="Nick Goodwin" userId="S::nickgoodwin@cccnz.nz::27ece07f-920c-4278-a0ab-f8f69e5204b2" providerId="AD" clId="Web-{590794AE-9251-AFB6-DE21-E0ABB2C5B1DB}" dt="2025-03-27T21:45:41.690" v="1000"/>
        <pc:sldMkLst>
          <pc:docMk/>
          <pc:sldMk cId="4182950677" sldId="273"/>
        </pc:sldMkLst>
      </pc:sldChg>
      <pc:sldChg chg="modNotes">
        <pc:chgData name="Nick Goodwin" userId="S::nickgoodwin@cccnz.nz::27ece07f-920c-4278-a0ab-f8f69e5204b2" providerId="AD" clId="Web-{590794AE-9251-AFB6-DE21-E0ABB2C5B1DB}" dt="2025-03-27T21:59:47.979" v="1460"/>
        <pc:sldMkLst>
          <pc:docMk/>
          <pc:sldMk cId="3463693355" sldId="274"/>
        </pc:sldMkLst>
      </pc:sldChg>
      <pc:sldChg chg="modNotes">
        <pc:chgData name="Nick Goodwin" userId="S::nickgoodwin@cccnz.nz::27ece07f-920c-4278-a0ab-f8f69e5204b2" providerId="AD" clId="Web-{590794AE-9251-AFB6-DE21-E0ABB2C5B1DB}" dt="2025-03-27T22:18:25.426" v="1679"/>
        <pc:sldMkLst>
          <pc:docMk/>
          <pc:sldMk cId="3885339547" sldId="278"/>
        </pc:sldMkLst>
      </pc:sldChg>
      <pc:sldChg chg="del">
        <pc:chgData name="Nick Goodwin" userId="S::nickgoodwin@cccnz.nz::27ece07f-920c-4278-a0ab-f8f69e5204b2" providerId="AD" clId="Web-{590794AE-9251-AFB6-DE21-E0ABB2C5B1DB}" dt="2025-03-27T22:00:05.901" v="1464"/>
        <pc:sldMkLst>
          <pc:docMk/>
          <pc:sldMk cId="512947990" sldId="279"/>
        </pc:sldMkLst>
      </pc:sldChg>
      <pc:sldChg chg="modSp del">
        <pc:chgData name="Nick Goodwin" userId="S::nickgoodwin@cccnz.nz::27ece07f-920c-4278-a0ab-f8f69e5204b2" providerId="AD" clId="Web-{590794AE-9251-AFB6-DE21-E0ABB2C5B1DB}" dt="2025-03-27T22:05:44.779" v="1556"/>
        <pc:sldMkLst>
          <pc:docMk/>
          <pc:sldMk cId="3221781316" sldId="281"/>
        </pc:sldMkLst>
        <pc:spChg chg="mod">
          <ac:chgData name="Nick Goodwin" userId="S::nickgoodwin@cccnz.nz::27ece07f-920c-4278-a0ab-f8f69e5204b2" providerId="AD" clId="Web-{590794AE-9251-AFB6-DE21-E0ABB2C5B1DB}" dt="2025-03-27T22:01:16.449" v="1469" actId="14100"/>
          <ac:spMkLst>
            <pc:docMk/>
            <pc:sldMk cId="3221781316" sldId="281"/>
            <ac:spMk id="7" creationId="{812C4AE1-AA8D-58C0-C5E0-8BAEB29199CA}"/>
          </ac:spMkLst>
        </pc:spChg>
      </pc:sldChg>
      <pc:sldChg chg="modSp add ord replId modNotes">
        <pc:chgData name="Nick Goodwin" userId="S::nickgoodwin@cccnz.nz::27ece07f-920c-4278-a0ab-f8f69e5204b2" providerId="AD" clId="Web-{590794AE-9251-AFB6-DE21-E0ABB2C5B1DB}" dt="2025-03-27T22:26:06.727" v="1878"/>
        <pc:sldMkLst>
          <pc:docMk/>
          <pc:sldMk cId="3282115905" sldId="283"/>
        </pc:sldMkLst>
        <pc:graphicFrameChg chg="modGraphic">
          <ac:chgData name="Nick Goodwin" userId="S::nickgoodwin@cccnz.nz::27ece07f-920c-4278-a0ab-f8f69e5204b2" providerId="AD" clId="Web-{590794AE-9251-AFB6-DE21-E0ABB2C5B1DB}" dt="2025-03-27T21:36:31.920" v="703"/>
          <ac:graphicFrameMkLst>
            <pc:docMk/>
            <pc:sldMk cId="3282115905" sldId="283"/>
            <ac:graphicFrameMk id="4" creationId="{33000C7A-A21A-C1B0-A528-5845579AD7A6}"/>
          </ac:graphicFrameMkLst>
        </pc:graphicFrameChg>
      </pc:sldChg>
      <pc:sldChg chg="modSp add ord replId modNotes">
        <pc:chgData name="Nick Goodwin" userId="S::nickgoodwin@cccnz.nz::27ece07f-920c-4278-a0ab-f8f69e5204b2" providerId="AD" clId="Web-{590794AE-9251-AFB6-DE21-E0ABB2C5B1DB}" dt="2025-03-27T22:29:57.651" v="1975"/>
        <pc:sldMkLst>
          <pc:docMk/>
          <pc:sldMk cId="1095361159" sldId="284"/>
        </pc:sldMkLst>
        <pc:graphicFrameChg chg="modGraphic">
          <ac:chgData name="Nick Goodwin" userId="S::nickgoodwin@cccnz.nz::27ece07f-920c-4278-a0ab-f8f69e5204b2" providerId="AD" clId="Web-{590794AE-9251-AFB6-DE21-E0ABB2C5B1DB}" dt="2025-03-27T21:38:07.702" v="707"/>
          <ac:graphicFrameMkLst>
            <pc:docMk/>
            <pc:sldMk cId="1095361159" sldId="284"/>
            <ac:graphicFrameMk id="4" creationId="{824682C7-7053-BDF2-1734-D0217457F14B}"/>
          </ac:graphicFrameMkLst>
        </pc:graphicFrameChg>
      </pc:sldChg>
      <pc:sldChg chg="add ord replId modNotes">
        <pc:chgData name="Nick Goodwin" userId="S::nickgoodwin@cccnz.nz::27ece07f-920c-4278-a0ab-f8f69e5204b2" providerId="AD" clId="Web-{590794AE-9251-AFB6-DE21-E0ABB2C5B1DB}" dt="2025-03-27T21:46:48.738" v="1057"/>
        <pc:sldMkLst>
          <pc:docMk/>
          <pc:sldMk cId="589959000" sldId="285"/>
        </pc:sldMkLst>
      </pc:sldChg>
      <pc:sldChg chg="add ord replId modNotes">
        <pc:chgData name="Nick Goodwin" userId="S::nickgoodwin@cccnz.nz::27ece07f-920c-4278-a0ab-f8f69e5204b2" providerId="AD" clId="Web-{590794AE-9251-AFB6-DE21-E0ABB2C5B1DB}" dt="2025-03-27T22:00:19.620" v="1467"/>
        <pc:sldMkLst>
          <pc:docMk/>
          <pc:sldMk cId="1237491619" sldId="286"/>
        </pc:sldMkLst>
      </pc:sldChg>
      <pc:sldChg chg="modSp add replId">
        <pc:chgData name="Nick Goodwin" userId="S::nickgoodwin@cccnz.nz::27ece07f-920c-4278-a0ab-f8f69e5204b2" providerId="AD" clId="Web-{590794AE-9251-AFB6-DE21-E0ABB2C5B1DB}" dt="2025-03-27T22:11:18.954" v="1558" actId="20577"/>
        <pc:sldMkLst>
          <pc:docMk/>
          <pc:sldMk cId="1858388748" sldId="287"/>
        </pc:sldMkLst>
        <pc:spChg chg="mod">
          <ac:chgData name="Nick Goodwin" userId="S::nickgoodwin@cccnz.nz::27ece07f-920c-4278-a0ab-f8f69e5204b2" providerId="AD" clId="Web-{590794AE-9251-AFB6-DE21-E0ABB2C5B1DB}" dt="2025-03-27T22:11:18.954" v="1558" actId="20577"/>
          <ac:spMkLst>
            <pc:docMk/>
            <pc:sldMk cId="1858388748" sldId="287"/>
            <ac:spMk id="7" creationId="{36841B9D-031D-77E3-43D5-9093A60888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49164-C20E-4893-B7E8-20FB46426CEA}" type="datetimeFigureOut">
              <a:rPr lang="en-NZ" smtClean="0"/>
              <a:t>29/03/2025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D485F-ACF0-4AD9-BB78-E2FA5403C680}" type="slidenum">
              <a:rPr lang="en-NZ" smtClean="0"/>
              <a:t>‹#›</a:t>
            </a:fld>
            <a:endParaRPr lang="en-NZ"/>
          </a:p>
        </p:txBody>
      </p:sp>
    </p:spTree>
    <p:extLst>
      <p:ext uri="{BB962C8B-B14F-4D97-AF65-F5344CB8AC3E}">
        <p14:creationId xmlns:p14="http://schemas.microsoft.com/office/powerpoint/2010/main" val="209219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Welcome to the workshop</a:t>
            </a:r>
          </a:p>
        </p:txBody>
      </p:sp>
      <p:sp>
        <p:nvSpPr>
          <p:cNvPr id="4" name="Slide Number Placeholder 3"/>
          <p:cNvSpPr>
            <a:spLocks noGrp="1"/>
          </p:cNvSpPr>
          <p:nvPr>
            <p:ph type="sldNum" sz="quarter" idx="5"/>
          </p:nvPr>
        </p:nvSpPr>
        <p:spPr/>
        <p:txBody>
          <a:bodyPr/>
          <a:lstStyle/>
          <a:p>
            <a:fld id="{6F0D485F-ACF0-4AD9-BB78-E2FA5403C680}" type="slidenum">
              <a:rPr lang="en-NZ" smtClean="0"/>
              <a:t>1</a:t>
            </a:fld>
            <a:endParaRPr lang="en-NZ"/>
          </a:p>
        </p:txBody>
      </p:sp>
    </p:spTree>
    <p:extLst>
      <p:ext uri="{BB962C8B-B14F-4D97-AF65-F5344CB8AC3E}">
        <p14:creationId xmlns:p14="http://schemas.microsoft.com/office/powerpoint/2010/main" val="279293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in summary, Packer says that there are three basic ways that people have understood the cross:</a:t>
            </a:r>
          </a:p>
          <a:p>
            <a:pPr marL="171450" indent="-171450">
              <a:buFont typeface="Arial" panose="020B0604020202020204" pitchFamily="34" charset="0"/>
              <a:buChar char="•"/>
            </a:pPr>
            <a:r>
              <a:rPr lang="en-NZ" dirty="0"/>
              <a:t>We can classify these three ways according to whom the cross is meant to affect.</a:t>
            </a:r>
          </a:p>
          <a:p>
            <a:pPr marL="628650" lvl="1" indent="-171450">
              <a:buFont typeface="Arial" panose="020B0604020202020204" pitchFamily="34" charset="0"/>
              <a:buChar char="•"/>
            </a:pPr>
            <a:r>
              <a:rPr lang="en-NZ" dirty="0"/>
              <a:t>Does the cross have its main effect on people?  Are people the audience?</a:t>
            </a:r>
          </a:p>
          <a:p>
            <a:pPr marL="628650" lvl="1" indent="-171450">
              <a:buFont typeface="Arial" panose="020B0604020202020204" pitchFamily="34" charset="0"/>
              <a:buChar char="•"/>
            </a:pPr>
            <a:r>
              <a:rPr lang="en-NZ" dirty="0"/>
              <a:t>Or on Satan and evil powers?  Is the main audience for the crucifixion powers and principalities?</a:t>
            </a:r>
          </a:p>
          <a:p>
            <a:pPr marL="628650" lvl="1" indent="-171450">
              <a:buFont typeface="Arial" panose="020B0604020202020204" pitchFamily="34" charset="0"/>
              <a:buChar char="•"/>
            </a:pPr>
            <a:r>
              <a:rPr lang="en-NZ" dirty="0"/>
              <a:t>Or on God?  Is the main audience for the crucifixion God the Father?</a:t>
            </a:r>
          </a:p>
          <a:p>
            <a:pPr marL="171450" indent="-171450">
              <a:buFont typeface="Arial" panose="020B0604020202020204" pitchFamily="34" charset="0"/>
              <a:buChar char="•"/>
            </a:pPr>
            <a:r>
              <a:rPr lang="en-NZ" dirty="0"/>
              <a:t>The common names used for these three views are ‘moral influence’, ‘Christus victor’, and ‘satisfaction’</a:t>
            </a:r>
          </a:p>
          <a:p>
            <a:pPr marL="171450" indent="-171450">
              <a:buFont typeface="Arial" panose="020B0604020202020204" pitchFamily="34" charset="0"/>
              <a:buChar char="•"/>
            </a:pPr>
            <a:endParaRPr lang="en-NZ" dirty="0"/>
          </a:p>
          <a:p>
            <a:r>
              <a:rPr lang="en-NZ" dirty="0"/>
              <a:t>Each of these approaches has had famous advocates in the history of the church.</a:t>
            </a:r>
          </a:p>
          <a:p>
            <a:pPr marL="171450" indent="-171450">
              <a:buFont typeface="Arial" panose="020B0604020202020204" pitchFamily="34" charset="0"/>
              <a:buChar char="•"/>
            </a:pPr>
            <a:r>
              <a:rPr lang="en-NZ" dirty="0"/>
              <a:t>To help us understand these ideas better, let’s look at three individuals in church history…</a:t>
            </a:r>
          </a:p>
        </p:txBody>
      </p:sp>
      <p:sp>
        <p:nvSpPr>
          <p:cNvPr id="4" name="Slide Number Placeholder 3"/>
          <p:cNvSpPr>
            <a:spLocks noGrp="1"/>
          </p:cNvSpPr>
          <p:nvPr>
            <p:ph type="sldNum" sz="quarter" idx="5"/>
          </p:nvPr>
        </p:nvSpPr>
        <p:spPr/>
        <p:txBody>
          <a:bodyPr/>
          <a:lstStyle/>
          <a:p>
            <a:fld id="{6F0D485F-ACF0-4AD9-BB78-E2FA5403C680}" type="slidenum">
              <a:rPr lang="en-NZ" smtClean="0"/>
              <a:t>10</a:t>
            </a:fld>
            <a:endParaRPr lang="en-NZ"/>
          </a:p>
        </p:txBody>
      </p:sp>
    </p:spTree>
    <p:extLst>
      <p:ext uri="{BB962C8B-B14F-4D97-AF65-F5344CB8AC3E}">
        <p14:creationId xmlns:p14="http://schemas.microsoft.com/office/powerpoint/2010/main" val="261910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Taking them in order of appearance, let’s take Origen (c. 185-253) first:</a:t>
            </a:r>
          </a:p>
          <a:p>
            <a:r>
              <a:rPr lang="en-NZ" dirty="0"/>
              <a:t>Key idea in Origen's explanation of the cross – God redeems us back from slavery to the Devil.</a:t>
            </a:r>
          </a:p>
          <a:p>
            <a:pPr marL="171450" indent="-171450">
              <a:buFont typeface="Arial" panose="020B0604020202020204" pitchFamily="34" charset="0"/>
              <a:buChar char="•"/>
            </a:pPr>
            <a:r>
              <a:rPr lang="en-NZ" dirty="0"/>
              <a:t>Origen took his starting point as Matthew 20:28: “the Son of Man came not to be served by to serve, and to give his life as a ransom for many.”</a:t>
            </a:r>
          </a:p>
          <a:p>
            <a:pPr marL="171450" indent="-171450">
              <a:buFont typeface="Arial" panose="020B0604020202020204" pitchFamily="34" charset="0"/>
              <a:buChar char="•"/>
            </a:pPr>
            <a:r>
              <a:rPr lang="en-NZ" dirty="0"/>
              <a:t>[read quote]</a:t>
            </a:r>
          </a:p>
          <a:p>
            <a:pPr marL="171450" indent="-171450">
              <a:buFont typeface="Arial" panose="020B0604020202020204" pitchFamily="34" charset="0"/>
              <a:buChar char="•"/>
            </a:pPr>
            <a:r>
              <a:rPr lang="en-NZ" dirty="0"/>
              <a:t>Origen is quite brief, even offhand, but a couple of his concepts were developed very extensively by later writers:</a:t>
            </a:r>
          </a:p>
          <a:p>
            <a:pPr marL="628650" lvl="1" indent="-171450">
              <a:buFont typeface="Arial" panose="020B0604020202020204" pitchFamily="34" charset="0"/>
              <a:buChar char="•"/>
            </a:pPr>
            <a:r>
              <a:rPr lang="en-NZ" dirty="0"/>
              <a:t>First, that the ransom is paid to the Devil.</a:t>
            </a:r>
          </a:p>
          <a:p>
            <a:pPr marL="1085850" lvl="2" indent="-171450">
              <a:buFont typeface="Arial" panose="020B0604020202020204" pitchFamily="34" charset="0"/>
              <a:buChar char="•"/>
            </a:pPr>
            <a:r>
              <a:rPr lang="en-NZ" dirty="0"/>
              <a:t>This was developed into an idea that because people of their own free will had gone over to the dark side and become “sons of disobedience”, the Devil has legitimate rights over people that need to be paid off.</a:t>
            </a:r>
          </a:p>
          <a:p>
            <a:pPr marL="628650" lvl="1" indent="-171450">
              <a:buFont typeface="Arial" panose="020B0604020202020204" pitchFamily="34" charset="0"/>
              <a:buChar char="•"/>
            </a:pPr>
            <a:r>
              <a:rPr lang="en-NZ" dirty="0"/>
              <a:t>The second concept was that the Devil was deceived or mistaken in thinking he could hold on to Jesus or have power over him.</a:t>
            </a:r>
          </a:p>
          <a:p>
            <a:pPr marL="1085850" lvl="2" indent="-171450">
              <a:buFont typeface="Arial" panose="020B0604020202020204" pitchFamily="34" charset="0"/>
              <a:buChar char="•"/>
            </a:pPr>
            <a:r>
              <a:rPr lang="en-NZ" dirty="0"/>
              <a:t>Later writers developed this into a deliberate strategy of God, that he was tricking the Devil into taking the bait and making the exchange.</a:t>
            </a:r>
          </a:p>
          <a:p>
            <a:pPr marL="1085850" lvl="2" indent="-171450">
              <a:buFont typeface="Arial" panose="020B0604020202020204" pitchFamily="34" charset="0"/>
              <a:buChar char="•"/>
            </a:pPr>
            <a:r>
              <a:rPr lang="en-NZ" dirty="0"/>
              <a:t>The image of fishing with a baited hook was common – the humanity of Jesus was like the bait, the unconquerable divinity of Jesus was the hook.</a:t>
            </a:r>
          </a:p>
          <a:p>
            <a:pPr marL="171450" indent="-171450">
              <a:buFont typeface="Arial" panose="020B0604020202020204" pitchFamily="34" charset="0"/>
              <a:buChar char="•"/>
            </a:pPr>
            <a:r>
              <a:rPr lang="en-NZ" dirty="0"/>
              <a:t>This is a specific type of Christus Victor idea – that Jesus won a victory over the Devil through a ransom to him.</a:t>
            </a:r>
          </a:p>
          <a:p>
            <a:pPr marL="171450" indent="-171450">
              <a:buFont typeface="Arial" panose="020B0604020202020204" pitchFamily="34" charset="0"/>
              <a:buChar char="•"/>
            </a:pPr>
            <a:r>
              <a:rPr lang="en-NZ" dirty="0"/>
              <a:t>But there are other ways of developing the idea that the cross is a victory.</a:t>
            </a:r>
          </a:p>
          <a:p>
            <a:pPr marL="628650" lvl="1" indent="-171450">
              <a:buFont typeface="Arial" panose="020B0604020202020204" pitchFamily="34" charset="0"/>
              <a:buChar char="•"/>
            </a:pPr>
            <a:r>
              <a:rPr lang="en-NZ" dirty="0"/>
              <a:t>For instance, NT Wright has developed this kind of idea extensively, based on the idea that at the most fundamental level, sin is idolatry: </a:t>
            </a:r>
          </a:p>
          <a:p>
            <a:pPr marL="628650" lvl="1" indent="-171450">
              <a:buFont typeface="Arial" panose="020B0604020202020204" pitchFamily="34" charset="0"/>
              <a:buChar char="•"/>
            </a:pPr>
            <a:r>
              <a:rPr lang="en-NZ" dirty="0"/>
              <a:t>'“Sin”... is not simply the breaking of God’s rules. </a:t>
            </a:r>
            <a:r>
              <a:rPr lang="en-NZ" i="1" dirty="0"/>
              <a:t>It is the outflowing of idolatry</a:t>
            </a:r>
            <a:r>
              <a:rPr lang="en-NZ" dirty="0"/>
              <a:t>.' - The Day the Revolution Began.</a:t>
            </a:r>
          </a:p>
          <a:p>
            <a:pPr marL="628650" lvl="1" indent="-171450">
              <a:buFont typeface="Arial" panose="020B0604020202020204" pitchFamily="34" charset="0"/>
              <a:buChar char="•"/>
            </a:pPr>
            <a:r>
              <a:rPr lang="en-NZ" dirty="0"/>
              <a:t>We need to be rescued from </a:t>
            </a:r>
            <a:r>
              <a:rPr lang="en-NZ" dirty="0" err="1"/>
              <a:t>alegiance</a:t>
            </a:r>
            <a:r>
              <a:rPr lang="en-NZ" dirty="0"/>
              <a:t> to false gods, to spiritual powers and authorities, and this is accomplished in Jesus.</a:t>
            </a:r>
          </a:p>
          <a:p>
            <a:pPr marL="171450" indent="-171450">
              <a:buFont typeface="Arial" panose="020B0604020202020204" pitchFamily="34" charset="0"/>
              <a:buChar char="•"/>
            </a:pPr>
            <a:r>
              <a:rPr lang="en-NZ" dirty="0"/>
              <a:t>The key concept is that the cross has an impact of the Devil, and is the way that a victory is won over sin, death and Satanic powers.</a:t>
            </a:r>
          </a:p>
        </p:txBody>
      </p:sp>
      <p:sp>
        <p:nvSpPr>
          <p:cNvPr id="4" name="Slide Number Placeholder 3"/>
          <p:cNvSpPr>
            <a:spLocks noGrp="1"/>
          </p:cNvSpPr>
          <p:nvPr>
            <p:ph type="sldNum" sz="quarter" idx="5"/>
          </p:nvPr>
        </p:nvSpPr>
        <p:spPr/>
        <p:txBody>
          <a:bodyPr/>
          <a:lstStyle/>
          <a:p>
            <a:fld id="{6F0D485F-ACF0-4AD9-BB78-E2FA5403C680}" type="slidenum">
              <a:rPr lang="en-NZ" smtClean="0"/>
              <a:t>11</a:t>
            </a:fld>
            <a:endParaRPr lang="en-NZ"/>
          </a:p>
        </p:txBody>
      </p:sp>
    </p:spTree>
    <p:extLst>
      <p:ext uri="{BB962C8B-B14F-4D97-AF65-F5344CB8AC3E}">
        <p14:creationId xmlns:p14="http://schemas.microsoft.com/office/powerpoint/2010/main" val="155956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Next let’s look at Anselm (, who lived in the middle ages:</a:t>
            </a:r>
          </a:p>
          <a:p>
            <a:r>
              <a:rPr lang="en-NZ" dirty="0"/>
              <a:t>Key idea:  Jesus pays the debt that we owe to God for our sin.</a:t>
            </a:r>
          </a:p>
          <a:p>
            <a:pPr marL="171450" indent="-171450">
              <a:buFont typeface="Arial" panose="020B0604020202020204" pitchFamily="34" charset="0"/>
              <a:buChar char="•"/>
            </a:pPr>
            <a:r>
              <a:rPr lang="en-NZ" dirty="0"/>
              <a:t>In one of his books, this is what Anselm says about how humanity is saved by Jesus [read quote].</a:t>
            </a:r>
          </a:p>
          <a:p>
            <a:pPr marL="171450" indent="-171450">
              <a:buFont typeface="Arial" panose="020B0604020202020204" pitchFamily="34" charset="0"/>
              <a:buChar char="•"/>
            </a:pPr>
            <a:r>
              <a:rPr lang="en-NZ" dirty="0"/>
              <a:t>Anselm didn’t agree with the idea that the Devil has any legitimate rights over humanity, so he didn’t like the ransom idea.</a:t>
            </a:r>
          </a:p>
          <a:p>
            <a:pPr marL="171450" indent="-171450">
              <a:buFont typeface="Arial" panose="020B0604020202020204" pitchFamily="34" charset="0"/>
              <a:buChar char="•"/>
            </a:pPr>
            <a:r>
              <a:rPr lang="en-NZ" dirty="0"/>
              <a:t>He says the essence of the problem is not enslavement to Satan, but wrongdoing that offends and dishonours God.</a:t>
            </a:r>
          </a:p>
          <a:p>
            <a:pPr marL="628650" lvl="1" indent="-171450">
              <a:buFont typeface="Arial" panose="020B0604020202020204" pitchFamily="34" charset="0"/>
              <a:buChar char="•"/>
            </a:pPr>
            <a:r>
              <a:rPr lang="en-NZ" dirty="0"/>
              <a:t>Because humanity have not honoured God as they should, they have incurred a debt.</a:t>
            </a:r>
          </a:p>
          <a:p>
            <a:pPr marL="628650" lvl="1" indent="-171450">
              <a:buFont typeface="Arial" panose="020B0604020202020204" pitchFamily="34" charset="0"/>
              <a:buChar char="•"/>
            </a:pPr>
            <a:r>
              <a:rPr lang="en-NZ" dirty="0"/>
              <a:t>Because the debt is so big, only God is big enough to pay it off.</a:t>
            </a:r>
          </a:p>
          <a:p>
            <a:pPr marL="628650" lvl="1" indent="-171450">
              <a:buFont typeface="Arial" panose="020B0604020202020204" pitchFamily="34" charset="0"/>
              <a:buChar char="•"/>
            </a:pPr>
            <a:r>
              <a:rPr lang="en-NZ" dirty="0"/>
              <a:t>Hence he became one with us in our humanity in order to pay God off.</a:t>
            </a:r>
          </a:p>
          <a:p>
            <a:pPr marL="171450" indent="-171450">
              <a:buFont typeface="Arial" panose="020B0604020202020204" pitchFamily="34" charset="0"/>
              <a:buChar char="•"/>
            </a:pPr>
            <a:r>
              <a:rPr lang="en-NZ" dirty="0"/>
              <a:t>The way Anselm understands it, humanity needs to make a suitable gift to God to restore the relationship.</a:t>
            </a:r>
          </a:p>
          <a:p>
            <a:pPr marL="1085850" lvl="1" indent="-171450">
              <a:buFont typeface="Arial" panose="020B0604020202020204" pitchFamily="34" charset="0"/>
              <a:buChar char="•"/>
            </a:pPr>
            <a:r>
              <a:rPr lang="en-NZ" dirty="0"/>
              <a:t>Like buying flowers for the wife.</a:t>
            </a:r>
          </a:p>
          <a:p>
            <a:pPr marL="171450" indent="-171450">
              <a:buFont typeface="Arial" panose="020B0604020202020204" pitchFamily="34" charset="0"/>
              <a:buChar char="•"/>
            </a:pPr>
            <a:r>
              <a:rPr lang="en-NZ" dirty="0"/>
              <a:t>The life of Jesus is a gift given to God in order to restore his honour, satisfy him, and reconcile us.</a:t>
            </a:r>
          </a:p>
          <a:p>
            <a:endParaRPr lang="en-NZ" dirty="0"/>
          </a:p>
          <a:p>
            <a:r>
              <a:rPr lang="en-NZ" dirty="0"/>
              <a:t>The reformers Calvin and Luther liked this basic idea that the cross is a payment or satisfaction offered to God, but tweaked it:</a:t>
            </a:r>
          </a:p>
          <a:p>
            <a:pPr marL="171450" lvl="0" indent="-171450">
              <a:buFont typeface="Arial" panose="020B0604020202020204" pitchFamily="34" charset="0"/>
              <a:buChar char="•"/>
            </a:pPr>
            <a:r>
              <a:rPr lang="en-NZ" dirty="0"/>
              <a:t>Humans had broken God’s law and therefore deserve punishment.</a:t>
            </a:r>
          </a:p>
          <a:p>
            <a:pPr marL="628650" lvl="1" indent="-171450">
              <a:buFont typeface="Arial" panose="020B0604020202020204" pitchFamily="34" charset="0"/>
              <a:buChar char="•"/>
            </a:pPr>
            <a:r>
              <a:rPr lang="en-NZ" dirty="0"/>
              <a:t>Death is the punishment or penalty for breaking the law.</a:t>
            </a:r>
          </a:p>
          <a:p>
            <a:pPr marL="171450" lvl="0" indent="-171450">
              <a:buFont typeface="Arial" panose="020B0604020202020204" pitchFamily="34" charset="0"/>
              <a:buChar char="•"/>
            </a:pPr>
            <a:r>
              <a:rPr lang="en-NZ" dirty="0"/>
              <a:t>But Jesus substituted his death for ours, and took our punishment, so that we don’t have to.</a:t>
            </a:r>
          </a:p>
          <a:p>
            <a:pPr marL="171450" lvl="0" indent="-171450">
              <a:buFont typeface="Arial" panose="020B0604020202020204" pitchFamily="34" charset="0"/>
              <a:buChar char="•"/>
            </a:pPr>
            <a:r>
              <a:rPr lang="en-NZ" dirty="0"/>
              <a:t>In this way the justice of God is satisfied by the death of Jesus.</a:t>
            </a:r>
          </a:p>
          <a:p>
            <a:pPr marL="171450" lvl="0" indent="-171450">
              <a:buFont typeface="Arial" panose="020B0604020202020204" pitchFamily="34" charset="0"/>
              <a:buChar char="•"/>
            </a:pPr>
            <a:r>
              <a:rPr lang="en-NZ" dirty="0"/>
              <a:t>Sound familiar?</a:t>
            </a:r>
          </a:p>
          <a:p>
            <a:pPr marL="628650" lvl="1" indent="-171450">
              <a:buFont typeface="Arial" panose="020B0604020202020204" pitchFamily="34" charset="0"/>
              <a:buChar char="•"/>
            </a:pPr>
            <a:r>
              <a:rPr lang="en-NZ" dirty="0"/>
              <a:t>Without a doubt this is the idea we hear most often in our churches, it has a special name – Penal Substitutionary Atonement.</a:t>
            </a:r>
          </a:p>
          <a:p>
            <a:pPr marL="628650" lvl="1" indent="-171450">
              <a:buFont typeface="Arial" panose="020B0604020202020204" pitchFamily="34" charset="0"/>
              <a:buChar char="•"/>
            </a:pPr>
            <a:r>
              <a:rPr lang="en-NZ" dirty="0"/>
              <a:t>Atonement = being made at one with God</a:t>
            </a:r>
          </a:p>
          <a:p>
            <a:pPr marL="628650" lvl="1" indent="-171450">
              <a:buFont typeface="Arial" panose="020B0604020202020204" pitchFamily="34" charset="0"/>
              <a:buChar char="•"/>
            </a:pPr>
            <a:r>
              <a:rPr lang="en-NZ" dirty="0"/>
              <a:t>Substitutionary = Jesus is our substitute</a:t>
            </a:r>
          </a:p>
          <a:p>
            <a:pPr marL="628650" lvl="1" indent="-171450">
              <a:buFont typeface="Arial" panose="020B0604020202020204" pitchFamily="34" charset="0"/>
              <a:buChar char="•"/>
            </a:pPr>
            <a:r>
              <a:rPr lang="en-NZ" dirty="0"/>
              <a:t>Penal = Jesus pays the penalty as our substitute.</a:t>
            </a:r>
          </a:p>
          <a:p>
            <a:endParaRPr lang="en-NZ" dirty="0"/>
          </a:p>
          <a:p>
            <a:endParaRPr lang="en-NZ" dirty="0"/>
          </a:p>
        </p:txBody>
      </p:sp>
      <p:sp>
        <p:nvSpPr>
          <p:cNvPr id="4" name="Slide Number Placeholder 3"/>
          <p:cNvSpPr>
            <a:spLocks noGrp="1"/>
          </p:cNvSpPr>
          <p:nvPr>
            <p:ph type="sldNum" sz="quarter" idx="5"/>
          </p:nvPr>
        </p:nvSpPr>
        <p:spPr/>
        <p:txBody>
          <a:bodyPr/>
          <a:lstStyle/>
          <a:p>
            <a:fld id="{6F0D485F-ACF0-4AD9-BB78-E2FA5403C680}" type="slidenum">
              <a:rPr lang="en-NZ" smtClean="0"/>
              <a:t>12</a:t>
            </a:fld>
            <a:endParaRPr lang="en-NZ"/>
          </a:p>
        </p:txBody>
      </p:sp>
    </p:spTree>
    <p:extLst>
      <p:ext uri="{BB962C8B-B14F-4D97-AF65-F5344CB8AC3E}">
        <p14:creationId xmlns:p14="http://schemas.microsoft.com/office/powerpoint/2010/main" val="54809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Finally, we come to Abelard, who was born when Anselm was in middle age:</a:t>
            </a:r>
          </a:p>
          <a:p>
            <a:pPr marL="171450" indent="-171450">
              <a:buFont typeface="Arial"/>
              <a:buChar char="•"/>
            </a:pPr>
            <a:r>
              <a:rPr lang="en-NZ" dirty="0"/>
              <a:t>Key idea:  By coming to us in love, God kindles a corresponding love in us for God.</a:t>
            </a:r>
          </a:p>
          <a:p>
            <a:pPr marL="171450" indent="-171450">
              <a:buFont typeface="Arial"/>
              <a:buChar char="•"/>
            </a:pPr>
            <a:r>
              <a:rPr lang="en-NZ" dirty="0"/>
              <a:t>Abelard agreed with Anselm that God doesn’t need to pay a ransom to the Devil.</a:t>
            </a:r>
          </a:p>
          <a:p>
            <a:pPr marL="171450" indent="-171450">
              <a:buFont typeface="Arial"/>
              <a:buChar char="•"/>
            </a:pPr>
            <a:r>
              <a:rPr lang="en-NZ"/>
              <a:t>Abelard also disliked Anselm’s idea, because if we are the sinners, how can God get his payment from some other innocent party, like Jesus?</a:t>
            </a:r>
          </a:p>
          <a:p>
            <a:pPr marL="171450" indent="-171450">
              <a:buFont typeface="Arial"/>
              <a:buChar char="•"/>
            </a:pPr>
            <a:r>
              <a:rPr lang="en-NZ" dirty="0"/>
              <a:t>So he had an alternative idea:</a:t>
            </a:r>
          </a:p>
          <a:p>
            <a:pPr marL="1085850" lvl="1" indent="-171450">
              <a:buFont typeface="Courier New"/>
              <a:buChar char="o"/>
            </a:pPr>
            <a:r>
              <a:rPr lang="en-NZ" dirty="0"/>
              <a:t>[read quote]</a:t>
            </a:r>
          </a:p>
          <a:p>
            <a:pPr marL="1085850" lvl="1" indent="-171450">
              <a:buFont typeface="Courier New"/>
              <a:buChar char="o"/>
            </a:pPr>
            <a:r>
              <a:rPr lang="en-NZ" dirty="0"/>
              <a:t>The problem, according to Abelard, is that we just don’t love God; in fact, we have </a:t>
            </a:r>
            <a:r>
              <a:rPr lang="en-NZ"/>
              <a:t>contempt for God.</a:t>
            </a:r>
            <a:endParaRPr lang="en-NZ" dirty="0"/>
          </a:p>
          <a:p>
            <a:pPr marL="1085850" lvl="1" indent="-171450">
              <a:buFont typeface="Courier New"/>
              <a:buChar char="o"/>
            </a:pPr>
            <a:r>
              <a:rPr lang="en-NZ" dirty="0"/>
              <a:t>God shows his grace and love to us by becoming human.</a:t>
            </a:r>
          </a:p>
          <a:p>
            <a:pPr marL="1085850" lvl="1" indent="-171450">
              <a:buFont typeface="Courier New"/>
              <a:buChar char="o"/>
            </a:pPr>
            <a:r>
              <a:rPr lang="en-NZ"/>
              <a:t>Just as we might show our love to someone by saying ‘I want to live with you forever' - 'let's move in together.'</a:t>
            </a:r>
          </a:p>
          <a:p>
            <a:pPr marL="1085850" lvl="1" indent="-171450">
              <a:buFont typeface="Courier New"/>
              <a:buChar char="o"/>
            </a:pPr>
            <a:r>
              <a:rPr lang="en-NZ" dirty="0"/>
              <a:t>And he showed how strong that love was by sticking with it even in the face of a horrible death. ‘I’ll love you no matter what.’</a:t>
            </a:r>
          </a:p>
          <a:p>
            <a:pPr lvl="3" indent="-171450">
              <a:buFont typeface="Arial"/>
              <a:buChar char="•"/>
            </a:pPr>
            <a:r>
              <a:rPr lang="en-NZ" dirty="0"/>
              <a:t>Like Jack sticking with Rose to the bitter end as the Titanic sunk.</a:t>
            </a:r>
          </a:p>
          <a:p>
            <a:pPr marL="171450" indent="-171450">
              <a:buFont typeface="Arial"/>
              <a:buChar char="•"/>
            </a:pPr>
            <a:r>
              <a:rPr lang="en-NZ" dirty="0"/>
              <a:t>This demonstration of love will awaken a corresponding love for God in us.</a:t>
            </a:r>
          </a:p>
          <a:p>
            <a:pPr marL="1085850" lvl="1" indent="-171450">
              <a:buFont typeface="Courier New"/>
              <a:buChar char="o"/>
            </a:pPr>
            <a:r>
              <a:rPr lang="en-NZ" dirty="0"/>
              <a:t>After all, what God wants above all else is a community of love.</a:t>
            </a:r>
          </a:p>
          <a:p>
            <a:pPr marL="1085850" lvl="1" indent="-171450">
              <a:buFont typeface="Courier New"/>
              <a:buChar char="o"/>
            </a:pPr>
            <a:r>
              <a:rPr lang="en-NZ" dirty="0"/>
              <a:t>As we follow after God we will ultimately be saved.</a:t>
            </a:r>
          </a:p>
          <a:p>
            <a:pPr marL="171450" indent="-171450">
              <a:buFont typeface="Arial"/>
              <a:buChar char="•"/>
            </a:pPr>
            <a:r>
              <a:rPr lang="en-NZ" dirty="0"/>
              <a:t>This has been a popular idea among 20th Century liberal theologians; the cross doesn't change anything out there – but it changes the state of my heart.</a:t>
            </a:r>
          </a:p>
          <a:p>
            <a:endParaRPr lang="en-NZ" dirty="0"/>
          </a:p>
          <a:p>
            <a:endParaRPr lang="en-NZ" dirty="0"/>
          </a:p>
        </p:txBody>
      </p:sp>
      <p:sp>
        <p:nvSpPr>
          <p:cNvPr id="4" name="Slide Number Placeholder 3"/>
          <p:cNvSpPr>
            <a:spLocks noGrp="1"/>
          </p:cNvSpPr>
          <p:nvPr>
            <p:ph type="sldNum" sz="quarter" idx="5"/>
          </p:nvPr>
        </p:nvSpPr>
        <p:spPr/>
        <p:txBody>
          <a:bodyPr/>
          <a:lstStyle/>
          <a:p>
            <a:fld id="{6F0D485F-ACF0-4AD9-BB78-E2FA5403C680}" type="slidenum">
              <a:rPr lang="en-NZ" smtClean="0"/>
              <a:t>13</a:t>
            </a:fld>
            <a:endParaRPr lang="en-NZ"/>
          </a:p>
        </p:txBody>
      </p:sp>
    </p:spTree>
    <p:extLst>
      <p:ext uri="{BB962C8B-B14F-4D97-AF65-F5344CB8AC3E}">
        <p14:creationId xmlns:p14="http://schemas.microsoft.com/office/powerpoint/2010/main" val="284973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3BBF-39AE-4EA4-94B1-9F0AC1F07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EEF07-345A-A269-85BF-7711E9FBE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BC994-A7E7-DFA9-631F-2D248343267F}"/>
              </a:ext>
            </a:extLst>
          </p:cNvPr>
          <p:cNvSpPr>
            <a:spLocks noGrp="1"/>
          </p:cNvSpPr>
          <p:nvPr>
            <p:ph type="body" idx="1"/>
          </p:nvPr>
        </p:nvSpPr>
        <p:spPr/>
        <p:txBody>
          <a:bodyPr/>
          <a:lstStyle/>
          <a:p>
            <a:r>
              <a:rPr lang="en-NZ"/>
              <a:t>Getting back to our table, we can now flesh out our understanding of these three explanations a little more:</a:t>
            </a:r>
          </a:p>
          <a:p>
            <a:pPr marL="171450" indent="-171450">
              <a:buFont typeface="Arial"/>
              <a:buChar char="•"/>
            </a:pPr>
            <a:r>
              <a:rPr lang="en-NZ"/>
              <a:t>Importantly, there three explanations emphasise three different aspects of sin.</a:t>
            </a:r>
          </a:p>
          <a:p>
            <a:pPr marL="171450" indent="-171450">
              <a:buFont typeface="Arial"/>
              <a:buChar char="•"/>
            </a:pPr>
            <a:r>
              <a:rPr lang="en-NZ"/>
              <a:t>And if you start with a different idea about the problem, you will be led to see the solution in a different way.</a:t>
            </a:r>
          </a:p>
          <a:p>
            <a:pPr marL="171450" indent="-171450">
              <a:buFont typeface="Arial"/>
              <a:buChar char="•"/>
            </a:pPr>
            <a:r>
              <a:rPr lang="en-NZ"/>
              <a:t>And so these three explanations see that the achievements of the cross in a different way.</a:t>
            </a:r>
            <a:endParaRPr lang="en-NZ" dirty="0"/>
          </a:p>
        </p:txBody>
      </p:sp>
      <p:sp>
        <p:nvSpPr>
          <p:cNvPr id="4" name="Slide Number Placeholder 3">
            <a:extLst>
              <a:ext uri="{FF2B5EF4-FFF2-40B4-BE49-F238E27FC236}">
                <a16:creationId xmlns:a16="http://schemas.microsoft.com/office/drawing/2014/main" id="{17A301FB-B6FC-D150-E9ED-A685FCDCD142}"/>
              </a:ext>
            </a:extLst>
          </p:cNvPr>
          <p:cNvSpPr>
            <a:spLocks noGrp="1"/>
          </p:cNvSpPr>
          <p:nvPr>
            <p:ph type="sldNum" sz="quarter" idx="5"/>
          </p:nvPr>
        </p:nvSpPr>
        <p:spPr/>
        <p:txBody>
          <a:bodyPr/>
          <a:lstStyle/>
          <a:p>
            <a:fld id="{6F0D485F-ACF0-4AD9-BB78-E2FA5403C680}" type="slidenum">
              <a:rPr lang="en-NZ" smtClean="0"/>
              <a:t>14</a:t>
            </a:fld>
            <a:endParaRPr lang="en-NZ"/>
          </a:p>
        </p:txBody>
      </p:sp>
    </p:spTree>
    <p:extLst>
      <p:ext uri="{BB962C8B-B14F-4D97-AF65-F5344CB8AC3E}">
        <p14:creationId xmlns:p14="http://schemas.microsoft.com/office/powerpoint/2010/main" val="157089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5C0F-BFD3-46EA-64E8-C47D5F26A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DC1FE-71DB-2779-A1B1-2BBD140F9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9C12E-F672-778D-273D-BB13FD1C82C2}"/>
              </a:ext>
            </a:extLst>
          </p:cNvPr>
          <p:cNvSpPr>
            <a:spLocks noGrp="1"/>
          </p:cNvSpPr>
          <p:nvPr>
            <p:ph type="body" idx="1"/>
          </p:nvPr>
        </p:nvSpPr>
        <p:spPr/>
        <p:txBody>
          <a:bodyPr/>
          <a:lstStyle/>
          <a:p>
            <a:r>
              <a:rPr lang="en-NZ" dirty="0"/>
              <a:t>I think there is Biblical warrant for each of these explanations </a:t>
            </a:r>
          </a:p>
          <a:p>
            <a:pPr marL="171450" indent="-171450">
              <a:buFont typeface="Arial"/>
              <a:buChar char="•"/>
            </a:pPr>
            <a:r>
              <a:rPr lang="en-NZ" dirty="0"/>
              <a:t>[read the first of my three suggested texts]</a:t>
            </a:r>
          </a:p>
          <a:p>
            <a:pPr marL="171450" indent="-171450">
              <a:buFont typeface="Arial"/>
              <a:buChar char="•"/>
            </a:pPr>
            <a:r>
              <a:rPr lang="en-NZ"/>
              <a:t>Any others that were particularly important in discussion? [take two examples]</a:t>
            </a:r>
            <a:endParaRPr lang="en-NZ" dirty="0"/>
          </a:p>
          <a:p>
            <a:endParaRPr lang="en-NZ" dirty="0"/>
          </a:p>
          <a:p>
            <a:r>
              <a:rPr lang="en-NZ" dirty="0"/>
              <a:t>In fact, I believe all these approaches have Biblical legitimacy, they are all part of the richness of what Jesus has done.</a:t>
            </a:r>
          </a:p>
          <a:p>
            <a:pPr marL="171450" indent="-171450">
              <a:buFont typeface="Arial"/>
              <a:buChar char="•"/>
            </a:pPr>
            <a:r>
              <a:rPr lang="en-NZ" dirty="0"/>
              <a:t>They are interrelated parts of the truth; this is how I put them together:</a:t>
            </a:r>
          </a:p>
          <a:p>
            <a:pPr marL="1085850" lvl="1" indent="-171450">
              <a:buFont typeface="Courier New"/>
              <a:buChar char="o"/>
            </a:pPr>
            <a:r>
              <a:rPr lang="en-NZ" dirty="0"/>
              <a:t>The death of Jesus on the cross offers a satisfaction to God and enables forgiveness of my sin and reconciliation to God.</a:t>
            </a:r>
          </a:p>
          <a:p>
            <a:pPr marL="1085850" lvl="1" indent="-171450">
              <a:buFont typeface="Courier New"/>
              <a:buChar char="o"/>
            </a:pPr>
            <a:r>
              <a:rPr lang="en-NZ" dirty="0"/>
              <a:t>This in turn enables me to be rescued from the dominion of darkness (relationship seen clearly in Col 1:13-14; 3:13-15).</a:t>
            </a:r>
          </a:p>
          <a:p>
            <a:pPr marL="1085850" lvl="1" indent="-171450">
              <a:buFont typeface="Courier New"/>
              <a:buChar char="o"/>
            </a:pPr>
            <a:r>
              <a:rPr lang="en-NZ" dirty="0"/>
              <a:t>This act of love towards us establishes Jesus as an example to be imitated (1 Peter 2:21).</a:t>
            </a:r>
          </a:p>
        </p:txBody>
      </p:sp>
      <p:sp>
        <p:nvSpPr>
          <p:cNvPr id="4" name="Slide Number Placeholder 3">
            <a:extLst>
              <a:ext uri="{FF2B5EF4-FFF2-40B4-BE49-F238E27FC236}">
                <a16:creationId xmlns:a16="http://schemas.microsoft.com/office/drawing/2014/main" id="{04FE11F9-796D-D3ED-CC9B-46C50EED1D8F}"/>
              </a:ext>
            </a:extLst>
          </p:cNvPr>
          <p:cNvSpPr>
            <a:spLocks noGrp="1"/>
          </p:cNvSpPr>
          <p:nvPr>
            <p:ph type="sldNum" sz="quarter" idx="5"/>
          </p:nvPr>
        </p:nvSpPr>
        <p:spPr/>
        <p:txBody>
          <a:bodyPr/>
          <a:lstStyle/>
          <a:p>
            <a:fld id="{6F0D485F-ACF0-4AD9-BB78-E2FA5403C680}" type="slidenum">
              <a:rPr lang="en-NZ" smtClean="0"/>
              <a:t>16</a:t>
            </a:fld>
            <a:endParaRPr lang="en-NZ"/>
          </a:p>
        </p:txBody>
      </p:sp>
    </p:spTree>
    <p:extLst>
      <p:ext uri="{BB962C8B-B14F-4D97-AF65-F5344CB8AC3E}">
        <p14:creationId xmlns:p14="http://schemas.microsoft.com/office/powerpoint/2010/main" val="103223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problem is not with the three ideas, but if we put them in competition with one another.</a:t>
            </a:r>
          </a:p>
        </p:txBody>
      </p:sp>
      <p:sp>
        <p:nvSpPr>
          <p:cNvPr id="4" name="Slide Number Placeholder 3"/>
          <p:cNvSpPr>
            <a:spLocks noGrp="1"/>
          </p:cNvSpPr>
          <p:nvPr>
            <p:ph type="sldNum" sz="quarter" idx="5"/>
          </p:nvPr>
        </p:nvSpPr>
        <p:spPr/>
        <p:txBody>
          <a:bodyPr/>
          <a:lstStyle/>
          <a:p>
            <a:fld id="{6F0D485F-ACF0-4AD9-BB78-E2FA5403C680}" type="slidenum">
              <a:rPr lang="en-NZ" smtClean="0"/>
              <a:t>17</a:t>
            </a:fld>
            <a:endParaRPr lang="en-NZ"/>
          </a:p>
        </p:txBody>
      </p:sp>
    </p:spTree>
    <p:extLst>
      <p:ext uri="{BB962C8B-B14F-4D97-AF65-F5344CB8AC3E}">
        <p14:creationId xmlns:p14="http://schemas.microsoft.com/office/powerpoint/2010/main" val="264434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2A88-9174-68FE-B598-628024F1D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6CD64-DE8F-4075-6E72-A12FBBD8B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71B8E-26AA-53DC-7CDF-52906476544D}"/>
              </a:ext>
            </a:extLst>
          </p:cNvPr>
          <p:cNvSpPr>
            <a:spLocks noGrp="1"/>
          </p:cNvSpPr>
          <p:nvPr>
            <p:ph type="body" idx="1"/>
          </p:nvPr>
        </p:nvSpPr>
        <p:spPr/>
        <p:txBody>
          <a:bodyPr/>
          <a:lstStyle/>
          <a:p>
            <a:r>
              <a:rPr lang="en-NZ" dirty="0"/>
              <a:t>Another way to relate these three explanations of the cross is to see them as flowing out of the three-fold office of Jesus as Prophet, Priest and King.</a:t>
            </a:r>
            <a:endParaRPr lang="en-US" dirty="0"/>
          </a:p>
        </p:txBody>
      </p:sp>
      <p:sp>
        <p:nvSpPr>
          <p:cNvPr id="4" name="Slide Number Placeholder 3">
            <a:extLst>
              <a:ext uri="{FF2B5EF4-FFF2-40B4-BE49-F238E27FC236}">
                <a16:creationId xmlns:a16="http://schemas.microsoft.com/office/drawing/2014/main" id="{9039AE27-E5A0-E3AD-E862-2A6ECAFE228D}"/>
              </a:ext>
            </a:extLst>
          </p:cNvPr>
          <p:cNvSpPr>
            <a:spLocks noGrp="1"/>
          </p:cNvSpPr>
          <p:nvPr>
            <p:ph type="sldNum" sz="quarter" idx="5"/>
          </p:nvPr>
        </p:nvSpPr>
        <p:spPr/>
        <p:txBody>
          <a:bodyPr/>
          <a:lstStyle/>
          <a:p>
            <a:fld id="{6F0D485F-ACF0-4AD9-BB78-E2FA5403C680}" type="slidenum">
              <a:rPr lang="en-NZ" smtClean="0"/>
              <a:t>18</a:t>
            </a:fld>
            <a:endParaRPr lang="en-NZ"/>
          </a:p>
        </p:txBody>
      </p:sp>
    </p:spTree>
    <p:extLst>
      <p:ext uri="{BB962C8B-B14F-4D97-AF65-F5344CB8AC3E}">
        <p14:creationId xmlns:p14="http://schemas.microsoft.com/office/powerpoint/2010/main" val="268045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is something that has been done in the reformed tradition of theology (</a:t>
            </a:r>
            <a:r>
              <a:rPr lang="en-US" dirty="0" err="1">
                <a:latin typeface="Calibri"/>
                <a:ea typeface="Calibri"/>
                <a:cs typeface="Calibri"/>
              </a:rPr>
              <a:t>Turretin</a:t>
            </a:r>
            <a:r>
              <a:rPr lang="en-US" dirty="0">
                <a:latin typeface="Calibri"/>
                <a:ea typeface="Calibri"/>
                <a:cs typeface="Calibri"/>
              </a:rPr>
              <a:t> lived 1623-1687).</a:t>
            </a:r>
          </a:p>
          <a:p>
            <a:endParaRPr lang="en-US" dirty="0">
              <a:latin typeface="Calibri"/>
              <a:ea typeface="Calibri"/>
              <a:cs typeface="Calibri"/>
            </a:endParaRPr>
          </a:p>
          <a:p>
            <a:r>
              <a:rPr lang="en-US" dirty="0">
                <a:latin typeface="Calibri"/>
                <a:ea typeface="Calibri"/>
                <a:cs typeface="Calibri"/>
              </a:rPr>
              <a:t>Puts a slightly different lens on things, especially with respect to 'moral influence':</a:t>
            </a:r>
          </a:p>
          <a:p>
            <a:pPr marL="171450" indent="-171450">
              <a:buFont typeface="Arial"/>
              <a:buChar char="•"/>
            </a:pPr>
            <a:r>
              <a:rPr lang="en-US">
                <a:latin typeface="Calibri"/>
                <a:ea typeface="Calibri"/>
                <a:cs typeface="Calibri"/>
              </a:rPr>
              <a:t>Jesus reveals not just God's love, but who God is.</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0D485F-ACF0-4AD9-BB78-E2FA5403C680}" type="slidenum">
              <a:rPr lang="en-NZ" smtClean="0"/>
              <a:t>19</a:t>
            </a:fld>
            <a:endParaRPr lang="en-NZ"/>
          </a:p>
        </p:txBody>
      </p:sp>
    </p:spTree>
    <p:extLst>
      <p:ext uri="{BB962C8B-B14F-4D97-AF65-F5344CB8AC3E}">
        <p14:creationId xmlns:p14="http://schemas.microsoft.com/office/powerpoint/2010/main" val="150052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gospel isn't a one-size-fits-all message:</a:t>
            </a:r>
          </a:p>
          <a:p>
            <a:pPr marL="171450" indent="-171450">
              <a:buFont typeface="Arial"/>
              <a:buChar char="•"/>
            </a:pPr>
            <a:r>
              <a:rPr lang="en-US">
                <a:latin typeface="Calibri"/>
                <a:ea typeface="Calibri"/>
                <a:cs typeface="Calibri"/>
              </a:rPr>
              <a:t>Jesus in the gospel of John communicates in very different ways.</a:t>
            </a:r>
          </a:p>
          <a:p>
            <a:pPr marL="171450" indent="-171450">
              <a:buFont typeface="Arial"/>
              <a:buChar char="•"/>
            </a:pPr>
            <a:r>
              <a:rPr lang="en-US">
                <a:latin typeface="Calibri"/>
                <a:ea typeface="Calibri"/>
                <a:cs typeface="Calibri"/>
              </a:rPr>
              <a:t>Paul in Acts preaches differently in the Synagogue and the marketplace.</a:t>
            </a:r>
          </a:p>
          <a:p>
            <a:pPr marL="171450" indent="-171450">
              <a:buFont typeface="Arial"/>
              <a:buChar char="•"/>
            </a:pPr>
            <a:r>
              <a:rPr lang="en-US" dirty="0">
                <a:latin typeface="Calibri"/>
                <a:ea typeface="Calibri"/>
                <a:cs typeface="Calibri"/>
              </a:rPr>
              <a:t>Dave Mann – the gospel is a pizza; you don't need to feed someone all the slices at once.</a:t>
            </a:r>
          </a:p>
          <a:p>
            <a:endParaRPr lang="en-US" dirty="0">
              <a:latin typeface="Calibri"/>
              <a:ea typeface="Calibri"/>
              <a:cs typeface="Calibri"/>
            </a:endParaRPr>
          </a:p>
          <a:p>
            <a:r>
              <a:rPr lang="en-US">
                <a:latin typeface="Calibri"/>
                <a:ea typeface="Calibri"/>
                <a:cs typeface="Calibri"/>
              </a:rPr>
              <a:t>Here are some scenarios I can think of:</a:t>
            </a:r>
          </a:p>
          <a:p>
            <a:pPr marL="171450" indent="-171450">
              <a:buFont typeface="Arial"/>
              <a:buChar char="•"/>
            </a:pPr>
            <a:r>
              <a:rPr lang="en-US">
                <a:latin typeface="Calibri"/>
                <a:ea typeface="Calibri"/>
                <a:cs typeface="Calibri"/>
              </a:rPr>
              <a:t>A young person full of self-loathing because of bullying or loneliness – God loves you.</a:t>
            </a:r>
          </a:p>
          <a:p>
            <a:pPr marL="171450" indent="-171450">
              <a:buFont typeface="Arial"/>
              <a:buChar char="•"/>
            </a:pPr>
            <a:r>
              <a:rPr lang="en-US">
                <a:latin typeface="Calibri"/>
                <a:ea typeface="Calibri"/>
                <a:cs typeface="Calibri"/>
              </a:rPr>
              <a:t>Someone worried about the environment; trapped in a way of life we can't escape – God will ultimately overcome 'the system' and rescue us.</a:t>
            </a:r>
          </a:p>
          <a:p>
            <a:pPr marL="171450" indent="-171450">
              <a:buFont typeface="Arial"/>
              <a:buChar char="•"/>
            </a:pPr>
            <a:r>
              <a:rPr lang="en-US">
                <a:latin typeface="Calibri"/>
                <a:ea typeface="Calibri"/>
                <a:cs typeface="Calibri"/>
              </a:rPr>
              <a:t>A young person worried about whether they can ever be good enough for God – God himself has provided satisfaction.</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0D485F-ACF0-4AD9-BB78-E2FA5403C680}" type="slidenum">
              <a:rPr lang="en-NZ" smtClean="0"/>
              <a:t>20</a:t>
            </a:fld>
            <a:endParaRPr lang="en-NZ"/>
          </a:p>
        </p:txBody>
      </p:sp>
    </p:spTree>
    <p:extLst>
      <p:ext uri="{BB962C8B-B14F-4D97-AF65-F5344CB8AC3E}">
        <p14:creationId xmlns:p14="http://schemas.microsoft.com/office/powerpoint/2010/main" val="189889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this workshop, we are going to be thinking more about the “message of the cross,” seeking to grow our understanding of the significance of the cross.</a:t>
            </a:r>
          </a:p>
          <a:p>
            <a:pPr marL="171450" indent="-171450">
              <a:buFont typeface="Arial"/>
              <a:buChar char="•"/>
            </a:pPr>
            <a:r>
              <a:rPr lang="en-NZ" dirty="0"/>
              <a:t>What was the purpose of the cross?  Why did Jesus die?  What good did it do?</a:t>
            </a:r>
          </a:p>
          <a:p>
            <a:pPr marL="171450" indent="-171450">
              <a:buFont typeface="Arial"/>
              <a:buChar char="•"/>
            </a:pPr>
            <a:r>
              <a:rPr lang="en-NZ"/>
              <a:t>Hopefully, by growing our understanding we will also grow our ability to communicate the "message of the cross"</a:t>
            </a:r>
            <a:endParaRPr lang="en-NZ" dirty="0"/>
          </a:p>
          <a:p>
            <a:pPr marL="171450" indent="-171450">
              <a:buFont typeface="Arial"/>
              <a:buChar char="•"/>
            </a:pPr>
            <a:endParaRPr lang="en-NZ" dirty="0"/>
          </a:p>
          <a:p>
            <a:r>
              <a:rPr lang="en-NZ" dirty="0"/>
              <a:t>I'm hoping it will be quite interactive:</a:t>
            </a:r>
          </a:p>
          <a:p>
            <a:pPr marL="171450" indent="-171450">
              <a:buFont typeface="Arial"/>
              <a:buChar char="•"/>
            </a:pPr>
            <a:r>
              <a:rPr lang="en-NZ"/>
              <a:t>Have about 20 minutes of material to present, but also want to get you talking.</a:t>
            </a:r>
            <a:endParaRPr lang="en-NZ" dirty="0"/>
          </a:p>
        </p:txBody>
      </p:sp>
      <p:sp>
        <p:nvSpPr>
          <p:cNvPr id="4" name="Slide Number Placeholder 3"/>
          <p:cNvSpPr>
            <a:spLocks noGrp="1"/>
          </p:cNvSpPr>
          <p:nvPr>
            <p:ph type="sldNum" sz="quarter" idx="5"/>
          </p:nvPr>
        </p:nvSpPr>
        <p:spPr/>
        <p:txBody>
          <a:bodyPr/>
          <a:lstStyle/>
          <a:p>
            <a:fld id="{6F0D485F-ACF0-4AD9-BB78-E2FA5403C680}" type="slidenum">
              <a:rPr lang="en-NZ" smtClean="0"/>
              <a:t>2</a:t>
            </a:fld>
            <a:endParaRPr lang="en-NZ"/>
          </a:p>
        </p:txBody>
      </p:sp>
    </p:spTree>
    <p:extLst>
      <p:ext uri="{BB962C8B-B14F-4D97-AF65-F5344CB8AC3E}">
        <p14:creationId xmlns:p14="http://schemas.microsoft.com/office/powerpoint/2010/main" val="284400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AF41-D4C6-45B0-85D1-2E7C00462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6760F-9FAB-7D6D-1BE1-E5F122E2F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DA04D-EA23-11DA-03D2-822B6F124CA8}"/>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9A172B0-5F54-9E84-7689-D98288B3F9A5}"/>
              </a:ext>
            </a:extLst>
          </p:cNvPr>
          <p:cNvSpPr>
            <a:spLocks noGrp="1"/>
          </p:cNvSpPr>
          <p:nvPr>
            <p:ph type="sldNum" sz="quarter" idx="5"/>
          </p:nvPr>
        </p:nvSpPr>
        <p:spPr/>
        <p:txBody>
          <a:bodyPr/>
          <a:lstStyle/>
          <a:p>
            <a:fld id="{6F0D485F-ACF0-4AD9-BB78-E2FA5403C680}" type="slidenum">
              <a:rPr lang="en-NZ" smtClean="0"/>
              <a:t>21</a:t>
            </a:fld>
            <a:endParaRPr lang="en-NZ"/>
          </a:p>
        </p:txBody>
      </p:sp>
    </p:spTree>
    <p:extLst>
      <p:ext uri="{BB962C8B-B14F-4D97-AF65-F5344CB8AC3E}">
        <p14:creationId xmlns:p14="http://schemas.microsoft.com/office/powerpoint/2010/main" val="338782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Want to start by getting you talking.</a:t>
            </a:r>
          </a:p>
          <a:p>
            <a:pPr marL="171450" indent="-171450">
              <a:buFont typeface="Arial" panose="020B0604020202020204" pitchFamily="34" charset="0"/>
              <a:buChar char="•"/>
            </a:pPr>
            <a:r>
              <a:rPr lang="en-NZ" dirty="0"/>
              <a:t>Think about the following quote:  what do you think of it?</a:t>
            </a:r>
          </a:p>
          <a:p>
            <a:pPr marL="171450" indent="-171450">
              <a:buFont typeface="Arial" panose="020B0604020202020204" pitchFamily="34" charset="0"/>
              <a:buChar char="•"/>
            </a:pPr>
            <a:r>
              <a:rPr lang="en-NZ" dirty="0"/>
              <a:t>Do you agree or disagree?  Why?  Discuss in pairs for 2 minutes.</a:t>
            </a:r>
          </a:p>
          <a:p>
            <a:endParaRPr lang="en-NZ" dirty="0"/>
          </a:p>
          <a:p>
            <a:r>
              <a:rPr lang="en-NZ" dirty="0"/>
              <a:t>I agree that the crucifixion of Jesus requires interpretation.</a:t>
            </a:r>
          </a:p>
          <a:p>
            <a:pPr marL="171450" indent="-171450">
              <a:buFont typeface="Arial" panose="020B0604020202020204" pitchFamily="34" charset="0"/>
              <a:buChar char="•"/>
            </a:pPr>
            <a:r>
              <a:rPr lang="en-NZ" dirty="0"/>
              <a:t>Fleming Rutledge makes this statement while expositing the conversation between Jesus and the two disciples on the road to Emmaus.</a:t>
            </a:r>
          </a:p>
          <a:p>
            <a:pPr marL="628650" lvl="1" indent="-171450">
              <a:buFont typeface="Arial" panose="020B0604020202020204" pitchFamily="34" charset="0"/>
              <a:buChar char="•"/>
            </a:pPr>
            <a:r>
              <a:rPr lang="en-NZ" dirty="0"/>
              <a:t>“our chief priests and rulers delivered him up to be condemned to death, and crucified him.” – Luke 24:20</a:t>
            </a:r>
          </a:p>
          <a:p>
            <a:pPr marL="628650" lvl="1" indent="-171450">
              <a:buFont typeface="Arial" panose="020B0604020202020204" pitchFamily="34" charset="0"/>
              <a:buChar char="•"/>
            </a:pPr>
            <a:r>
              <a:rPr lang="en-NZ" dirty="0"/>
              <a:t>The knew about the crucifixion, maybe even saw it, but didn’t understand it.</a:t>
            </a:r>
          </a:p>
          <a:p>
            <a:pPr marL="628650" lvl="1" indent="-171450">
              <a:buFont typeface="Arial" panose="020B0604020202020204" pitchFamily="34" charset="0"/>
              <a:buChar char="•"/>
            </a:pPr>
            <a:r>
              <a:rPr lang="en-NZ" dirty="0"/>
              <a:t>Jesus needed to explain the importance of his death for them.</a:t>
            </a:r>
          </a:p>
          <a:p>
            <a:endParaRPr lang="en-NZ" dirty="0"/>
          </a:p>
          <a:p>
            <a:endParaRPr lang="en-NZ" dirty="0"/>
          </a:p>
        </p:txBody>
      </p:sp>
      <p:sp>
        <p:nvSpPr>
          <p:cNvPr id="4" name="Slide Number Placeholder 3"/>
          <p:cNvSpPr>
            <a:spLocks noGrp="1"/>
          </p:cNvSpPr>
          <p:nvPr>
            <p:ph type="sldNum" sz="quarter" idx="5"/>
          </p:nvPr>
        </p:nvSpPr>
        <p:spPr/>
        <p:txBody>
          <a:bodyPr/>
          <a:lstStyle/>
          <a:p>
            <a:fld id="{6F0D485F-ACF0-4AD9-BB78-E2FA5403C680}" type="slidenum">
              <a:rPr lang="en-NZ" smtClean="0"/>
              <a:t>3</a:t>
            </a:fld>
            <a:endParaRPr lang="en-NZ"/>
          </a:p>
        </p:txBody>
      </p:sp>
    </p:spTree>
    <p:extLst>
      <p:ext uri="{BB962C8B-B14F-4D97-AF65-F5344CB8AC3E}">
        <p14:creationId xmlns:p14="http://schemas.microsoft.com/office/powerpoint/2010/main" val="324638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 me try and make the same point visually:</a:t>
            </a:r>
          </a:p>
          <a:p>
            <a:pPr marL="171450" indent="-171450">
              <a:buFont typeface="Arial" panose="020B0604020202020204" pitchFamily="34" charset="0"/>
              <a:buChar char="•"/>
            </a:pPr>
            <a:r>
              <a:rPr lang="en-NZ" dirty="0"/>
              <a:t>This is a Caravaggio.  What is the subject of his painting? [the crucifixion of St Andrew]</a:t>
            </a:r>
          </a:p>
          <a:p>
            <a:endParaRPr lang="en-NZ" dirty="0"/>
          </a:p>
        </p:txBody>
      </p:sp>
      <p:sp>
        <p:nvSpPr>
          <p:cNvPr id="4" name="Slide Number Placeholder 3"/>
          <p:cNvSpPr>
            <a:spLocks noGrp="1"/>
          </p:cNvSpPr>
          <p:nvPr>
            <p:ph type="sldNum" sz="quarter" idx="5"/>
          </p:nvPr>
        </p:nvSpPr>
        <p:spPr/>
        <p:txBody>
          <a:bodyPr/>
          <a:lstStyle/>
          <a:p>
            <a:fld id="{6F0D485F-ACF0-4AD9-BB78-E2FA5403C680}" type="slidenum">
              <a:rPr lang="en-NZ" smtClean="0"/>
              <a:t>4</a:t>
            </a:fld>
            <a:endParaRPr lang="en-NZ"/>
          </a:p>
        </p:txBody>
      </p:sp>
    </p:spTree>
    <p:extLst>
      <p:ext uri="{BB962C8B-B14F-4D97-AF65-F5344CB8AC3E}">
        <p14:creationId xmlns:p14="http://schemas.microsoft.com/office/powerpoint/2010/main" val="42501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Here’s an even better painting, shows off Caravaggio’s style to better effect.</a:t>
            </a:r>
          </a:p>
          <a:p>
            <a:pPr marL="171450" indent="-171450">
              <a:buFont typeface="Arial" panose="020B0604020202020204" pitchFamily="34" charset="0"/>
              <a:buChar char="•"/>
            </a:pPr>
            <a:r>
              <a:rPr lang="en-NZ" dirty="0"/>
              <a:t>What is the subject of this painting? [the crucifixion of St Peter – a little more obvious]</a:t>
            </a:r>
          </a:p>
          <a:p>
            <a:pPr marL="171450" indent="-171450">
              <a:buFont typeface="Arial" panose="020B0604020202020204" pitchFamily="34" charset="0"/>
              <a:buChar char="•"/>
            </a:pPr>
            <a:r>
              <a:rPr lang="en-NZ" dirty="0"/>
              <a:t>It would be quite easy to get mixed up and think these are paintings of Jesus.</a:t>
            </a:r>
          </a:p>
          <a:p>
            <a:pPr marL="171450" indent="-171450">
              <a:buFont typeface="Arial" panose="020B0604020202020204" pitchFamily="34" charset="0"/>
              <a:buChar char="•"/>
            </a:pPr>
            <a:r>
              <a:rPr lang="en-NZ" dirty="0"/>
              <a:t>Because visibly, there was no difference between the crucifixion of Jesus or Andrew or Peter, or Spartacus.</a:t>
            </a:r>
          </a:p>
          <a:p>
            <a:pPr marL="171450" indent="-171450">
              <a:buFont typeface="Arial" panose="020B0604020202020204" pitchFamily="34" charset="0"/>
              <a:buChar char="•"/>
            </a:pPr>
            <a:r>
              <a:rPr lang="en-NZ" dirty="0"/>
              <a:t>But of course we believe the cross has an invisible significance – it is the power of God for salvation.</a:t>
            </a:r>
          </a:p>
          <a:p>
            <a:endParaRPr lang="en-NZ" dirty="0"/>
          </a:p>
          <a:p>
            <a:r>
              <a:rPr lang="en-NZ" dirty="0"/>
              <a:t>To really understand the cross, you can’t just observe it, you have to interpret/explain it.</a:t>
            </a:r>
          </a:p>
        </p:txBody>
      </p:sp>
      <p:sp>
        <p:nvSpPr>
          <p:cNvPr id="4" name="Slide Number Placeholder 3"/>
          <p:cNvSpPr>
            <a:spLocks noGrp="1"/>
          </p:cNvSpPr>
          <p:nvPr>
            <p:ph type="sldNum" sz="quarter" idx="5"/>
          </p:nvPr>
        </p:nvSpPr>
        <p:spPr/>
        <p:txBody>
          <a:bodyPr/>
          <a:lstStyle/>
          <a:p>
            <a:fld id="{6F0D485F-ACF0-4AD9-BB78-E2FA5403C680}" type="slidenum">
              <a:rPr lang="en-NZ" smtClean="0"/>
              <a:t>5</a:t>
            </a:fld>
            <a:endParaRPr lang="en-NZ"/>
          </a:p>
        </p:txBody>
      </p:sp>
    </p:spTree>
    <p:extLst>
      <p:ext uri="{BB962C8B-B14F-4D97-AF65-F5344CB8AC3E}">
        <p14:creationId xmlns:p14="http://schemas.microsoft.com/office/powerpoint/2010/main" val="4281819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Of course, a lot of explaining and interpretation has been done for us in the Bible:</a:t>
            </a:r>
          </a:p>
          <a:p>
            <a:pPr marL="171450" indent="-171450">
              <a:buFont typeface="Arial" panose="020B0604020202020204" pitchFamily="34" charset="0"/>
              <a:buChar char="•"/>
            </a:pPr>
            <a:r>
              <a:rPr lang="en-NZ" dirty="0"/>
              <a:t>Here are some of the words the Bible uses when explaining what happened on the cross.</a:t>
            </a:r>
          </a:p>
          <a:p>
            <a:pPr marL="171450" indent="-171450">
              <a:buFont typeface="Arial" panose="020B0604020202020204" pitchFamily="34" charset="0"/>
              <a:buChar char="•"/>
            </a:pPr>
            <a:r>
              <a:rPr lang="en-NZ" dirty="0"/>
              <a:t>For instance…</a:t>
            </a:r>
          </a:p>
          <a:p>
            <a:pPr marL="171450" indent="-171450">
              <a:buFont typeface="Arial" panose="020B0604020202020204" pitchFamily="34" charset="0"/>
              <a:buChar char="•"/>
            </a:pPr>
            <a:r>
              <a:rPr lang="en-NZ" dirty="0"/>
              <a:t>But of course, the Bible itself needs to be understood and explained.</a:t>
            </a:r>
          </a:p>
          <a:p>
            <a:pPr marL="171450" indent="-171450">
              <a:buFont typeface="Arial" panose="020B0604020202020204" pitchFamily="34" charset="0"/>
              <a:buChar char="•"/>
            </a:pPr>
            <a:r>
              <a:rPr lang="en-NZ" dirty="0"/>
              <a:t>and so Christian thinkers, based in the Bible, in faith, have continued to seek/deepen understanding of the cross.</a:t>
            </a:r>
          </a:p>
          <a:p>
            <a:pPr marL="171450" indent="-171450">
              <a:buFont typeface="Arial" panose="020B0604020202020204" pitchFamily="34" charset="0"/>
              <a:buChar char="•"/>
            </a:pPr>
            <a:r>
              <a:rPr lang="en-NZ" dirty="0"/>
              <a:t>Over the centuries Christian thinkers have tried to put the various images and words together and clarify their own thinking.</a:t>
            </a:r>
          </a:p>
          <a:p>
            <a:pPr marL="171450" indent="-171450">
              <a:buFont typeface="Arial" panose="020B0604020202020204" pitchFamily="34" charset="0"/>
              <a:buChar char="•"/>
            </a:pPr>
            <a:r>
              <a:rPr lang="en-NZ" dirty="0"/>
              <a:t>In this session, I want us also to think about the cross.</a:t>
            </a:r>
          </a:p>
          <a:p>
            <a:endParaRPr lang="en-NZ" dirty="0"/>
          </a:p>
          <a:p>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Christ also suffered for you, leaving you an </a:t>
            </a:r>
            <a:r>
              <a:rPr lang="en-NZ" b="1" dirty="0"/>
              <a:t>example</a:t>
            </a:r>
            <a:r>
              <a:rPr lang="en-NZ" dirty="0"/>
              <a:t> – 1 Peter 2:21</a:t>
            </a:r>
          </a:p>
          <a:p>
            <a:pPr marL="171450" indent="-171450">
              <a:buFont typeface="Arial" panose="020B0604020202020204" pitchFamily="34" charset="0"/>
              <a:buChar char="•"/>
            </a:pPr>
            <a:r>
              <a:rPr lang="en-NZ" dirty="0"/>
              <a:t>We have now been </a:t>
            </a:r>
            <a:r>
              <a:rPr lang="en-NZ" b="1" dirty="0"/>
              <a:t>justified</a:t>
            </a:r>
            <a:r>
              <a:rPr lang="en-NZ" dirty="0"/>
              <a:t> by his blood – Romans 5:9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Jesus… gave himself for our sins to </a:t>
            </a:r>
            <a:r>
              <a:rPr lang="en-NZ" b="1" dirty="0"/>
              <a:t>deliver</a:t>
            </a:r>
            <a:r>
              <a:rPr lang="en-NZ" dirty="0"/>
              <a:t> us from the present evil age – Galatians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Son of Man came… to give his life as a </a:t>
            </a:r>
            <a:r>
              <a:rPr lang="en-NZ" b="1" dirty="0"/>
              <a:t>ransom</a:t>
            </a:r>
            <a:r>
              <a:rPr lang="en-NZ" dirty="0"/>
              <a:t> for many – Mark 10:45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In him we have </a:t>
            </a:r>
            <a:r>
              <a:rPr lang="en-NZ" b="1" dirty="0"/>
              <a:t>redemption</a:t>
            </a:r>
            <a:r>
              <a:rPr lang="en-NZ" dirty="0"/>
              <a:t> through his blood – Ephesians 1:7</a:t>
            </a:r>
          </a:p>
          <a:p>
            <a:pPr marL="171450" indent="-171450">
              <a:buFont typeface="Arial" panose="020B0604020202020204" pitchFamily="34" charset="0"/>
              <a:buChar char="•"/>
            </a:pPr>
            <a:r>
              <a:rPr lang="en-NZ" dirty="0"/>
              <a:t>He disarmed the rulers and authorities and put them to open shame, by </a:t>
            </a:r>
            <a:r>
              <a:rPr lang="en-NZ" b="1" dirty="0"/>
              <a:t>triumphing</a:t>
            </a:r>
            <a:r>
              <a:rPr lang="en-NZ" dirty="0"/>
              <a:t> over them in him – Col 2:15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Our </a:t>
            </a:r>
            <a:r>
              <a:rPr lang="en-NZ" b="1" dirty="0"/>
              <a:t>Passover</a:t>
            </a:r>
            <a:r>
              <a:rPr lang="en-NZ" dirty="0"/>
              <a:t> lamb – 1 Corinthians 5:7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Jesus, whom God put forward as a </a:t>
            </a:r>
            <a:r>
              <a:rPr lang="en-NZ" b="1" dirty="0"/>
              <a:t>propitiation</a:t>
            </a:r>
            <a:r>
              <a:rPr lang="en-NZ" dirty="0"/>
              <a:t> by his blood – Romans 3:25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While we were enemies we were </a:t>
            </a:r>
            <a:r>
              <a:rPr lang="en-NZ" b="1" dirty="0"/>
              <a:t>reconciled</a:t>
            </a:r>
            <a:r>
              <a:rPr lang="en-NZ" dirty="0"/>
              <a:t> to God by the death of his Son – Rom 5:10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Without the shedding of blood there is no </a:t>
            </a:r>
            <a:r>
              <a:rPr lang="en-NZ" b="1" dirty="0"/>
              <a:t>forgiveness</a:t>
            </a:r>
            <a:r>
              <a:rPr lang="en-NZ" dirty="0"/>
              <a:t> of sins – Hebrews 9:22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This is my blood of the </a:t>
            </a:r>
            <a:r>
              <a:rPr lang="en-NZ" b="1" dirty="0"/>
              <a:t>covenant</a:t>
            </a:r>
            <a:r>
              <a:rPr lang="en-NZ" dirty="0"/>
              <a:t> – Matthew 26:28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By his wounds we are </a:t>
            </a:r>
            <a:r>
              <a:rPr lang="en-NZ" b="1" dirty="0"/>
              <a:t>healed</a:t>
            </a:r>
            <a:r>
              <a:rPr lang="en-NZ" dirty="0"/>
              <a:t> – Isaiah 53:5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God sent forth his Son… so that we might receive </a:t>
            </a:r>
            <a:r>
              <a:rPr lang="en-NZ" b="1" dirty="0"/>
              <a:t>adoption</a:t>
            </a:r>
            <a:r>
              <a:rPr lang="en-NZ" dirty="0"/>
              <a:t> as sons – Galatians 4:4-5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Christ… gave himself up for us, a fragrant offering and </a:t>
            </a:r>
            <a:r>
              <a:rPr lang="en-NZ" b="1" dirty="0"/>
              <a:t>sacrifice</a:t>
            </a:r>
            <a:r>
              <a:rPr lang="en-NZ" dirty="0"/>
              <a:t> to God – Ephesians 5:2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Making </a:t>
            </a:r>
            <a:r>
              <a:rPr lang="en-NZ" b="1" dirty="0"/>
              <a:t>peace</a:t>
            </a:r>
            <a:r>
              <a:rPr lang="en-NZ" dirty="0"/>
              <a:t> by the blood of his cross – Colossians 1:20</a:t>
            </a:r>
          </a:p>
          <a:p>
            <a:pPr marL="171450" indent="-171450">
              <a:buFont typeface="Arial" panose="020B0604020202020204" pitchFamily="34" charset="0"/>
              <a:buChar char="•"/>
            </a:pPr>
            <a:r>
              <a:rPr lang="en-NZ" dirty="0"/>
              <a:t>Jesus, who abolished death and brought life and </a:t>
            </a:r>
            <a:r>
              <a:rPr lang="en-NZ" b="1" dirty="0"/>
              <a:t>immortality</a:t>
            </a:r>
            <a:r>
              <a:rPr lang="en-NZ" dirty="0"/>
              <a:t> to light through the gospel – 2 Timothy 1:10</a:t>
            </a:r>
          </a:p>
          <a:p>
            <a:pPr marL="171450" indent="-171450">
              <a:buFont typeface="Arial" panose="020B0604020202020204" pitchFamily="34" charset="0"/>
              <a:buChar char="•"/>
            </a:pPr>
            <a:r>
              <a:rPr lang="en-NZ" dirty="0"/>
              <a:t>The hour has come for the Son of Man to be </a:t>
            </a:r>
            <a:r>
              <a:rPr lang="en-NZ" b="1" dirty="0"/>
              <a:t>glorified</a:t>
            </a:r>
            <a:r>
              <a:rPr lang="en-NZ" dirty="0"/>
              <a:t> – John 12:23</a:t>
            </a:r>
          </a:p>
          <a:p>
            <a:endParaRPr lang="en-NZ" dirty="0"/>
          </a:p>
        </p:txBody>
      </p:sp>
      <p:sp>
        <p:nvSpPr>
          <p:cNvPr id="4" name="Slide Number Placeholder 3"/>
          <p:cNvSpPr>
            <a:spLocks noGrp="1"/>
          </p:cNvSpPr>
          <p:nvPr>
            <p:ph type="sldNum" sz="quarter" idx="5"/>
          </p:nvPr>
        </p:nvSpPr>
        <p:spPr/>
        <p:txBody>
          <a:bodyPr/>
          <a:lstStyle/>
          <a:p>
            <a:fld id="{6F0D485F-ACF0-4AD9-BB78-E2FA5403C680}" type="slidenum">
              <a:rPr lang="en-NZ" smtClean="0"/>
              <a:t>6</a:t>
            </a:fld>
            <a:endParaRPr lang="en-NZ"/>
          </a:p>
        </p:txBody>
      </p:sp>
    </p:spTree>
    <p:extLst>
      <p:ext uri="{BB962C8B-B14F-4D97-AF65-F5344CB8AC3E}">
        <p14:creationId xmlns:p14="http://schemas.microsoft.com/office/powerpoint/2010/main" val="354587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5927C-5F4B-48E9-2DDF-EF4C030CB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201FB-DC6A-DC69-AE32-97B47AF12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6CE48-8A49-E35F-8F8D-4A270FC358DA}"/>
              </a:ext>
            </a:extLst>
          </p:cNvPr>
          <p:cNvSpPr>
            <a:spLocks noGrp="1"/>
          </p:cNvSpPr>
          <p:nvPr>
            <p:ph type="body" idx="1"/>
          </p:nvPr>
        </p:nvSpPr>
        <p:spPr/>
        <p:txBody>
          <a:bodyPr/>
          <a:lstStyle/>
          <a:p>
            <a:r>
              <a:rPr lang="en-NZ" dirty="0"/>
              <a:t>To help us, I’m going to base this session in some comments from a brilliant paper by JI Packer.</a:t>
            </a:r>
          </a:p>
          <a:p>
            <a:endParaRPr lang="en-NZ" dirty="0"/>
          </a:p>
          <a:p>
            <a:r>
              <a:rPr lang="en-NZ" dirty="0"/>
              <a:t>He says that across Christian history, there are basically three ways that people have tried to explain the significance of the cross.</a:t>
            </a:r>
          </a:p>
          <a:p>
            <a:r>
              <a:rPr lang="en-NZ" dirty="0"/>
              <a:t>[read quote]</a:t>
            </a:r>
          </a:p>
          <a:p>
            <a:endParaRPr lang="en-NZ" dirty="0"/>
          </a:p>
        </p:txBody>
      </p:sp>
      <p:sp>
        <p:nvSpPr>
          <p:cNvPr id="4" name="Slide Number Placeholder 3">
            <a:extLst>
              <a:ext uri="{FF2B5EF4-FFF2-40B4-BE49-F238E27FC236}">
                <a16:creationId xmlns:a16="http://schemas.microsoft.com/office/drawing/2014/main" id="{98C49113-0883-B106-1241-49680F5594FE}"/>
              </a:ext>
            </a:extLst>
          </p:cNvPr>
          <p:cNvSpPr>
            <a:spLocks noGrp="1"/>
          </p:cNvSpPr>
          <p:nvPr>
            <p:ph type="sldNum" sz="quarter" idx="5"/>
          </p:nvPr>
        </p:nvSpPr>
        <p:spPr/>
        <p:txBody>
          <a:bodyPr/>
          <a:lstStyle/>
          <a:p>
            <a:fld id="{6F0D485F-ACF0-4AD9-BB78-E2FA5403C680}" type="slidenum">
              <a:rPr lang="en-NZ" smtClean="0"/>
              <a:t>7</a:t>
            </a:fld>
            <a:endParaRPr lang="en-NZ"/>
          </a:p>
        </p:txBody>
      </p:sp>
    </p:spTree>
    <p:extLst>
      <p:ext uri="{BB962C8B-B14F-4D97-AF65-F5344CB8AC3E}">
        <p14:creationId xmlns:p14="http://schemas.microsoft.com/office/powerpoint/2010/main" val="429495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41B4-67A2-C824-E74F-65E1A5E36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ED253-4A68-A5AF-3401-6015D3210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153C5-1125-14B6-EB34-68A30DE0D1BE}"/>
              </a:ext>
            </a:extLst>
          </p:cNvPr>
          <p:cNvSpPr>
            <a:spLocks noGrp="1"/>
          </p:cNvSpPr>
          <p:nvPr>
            <p:ph type="body" idx="1"/>
          </p:nvPr>
        </p:nvSpPr>
        <p:spPr/>
        <p:txBody>
          <a:bodyPr/>
          <a:lstStyle/>
          <a:p>
            <a:r>
              <a:rPr lang="en-NZ" dirty="0"/>
              <a:t>To help us, I’m going to base this session in some comments from a brilliant paper by JI Packer.</a:t>
            </a:r>
          </a:p>
          <a:p>
            <a:endParaRPr lang="en-NZ" dirty="0"/>
          </a:p>
          <a:p>
            <a:r>
              <a:rPr lang="en-NZ" dirty="0"/>
              <a:t>He says that across Christian history, there are basically three ways that people have tried to explain the significance of the cross.</a:t>
            </a:r>
          </a:p>
          <a:p>
            <a:r>
              <a:rPr lang="en-NZ" dirty="0"/>
              <a:t>[read quote]</a:t>
            </a:r>
          </a:p>
          <a:p>
            <a:endParaRPr lang="en-NZ" dirty="0"/>
          </a:p>
        </p:txBody>
      </p:sp>
      <p:sp>
        <p:nvSpPr>
          <p:cNvPr id="4" name="Slide Number Placeholder 3">
            <a:extLst>
              <a:ext uri="{FF2B5EF4-FFF2-40B4-BE49-F238E27FC236}">
                <a16:creationId xmlns:a16="http://schemas.microsoft.com/office/drawing/2014/main" id="{97A62D17-9605-272D-9C01-E15CD9CE700C}"/>
              </a:ext>
            </a:extLst>
          </p:cNvPr>
          <p:cNvSpPr>
            <a:spLocks noGrp="1"/>
          </p:cNvSpPr>
          <p:nvPr>
            <p:ph type="sldNum" sz="quarter" idx="5"/>
          </p:nvPr>
        </p:nvSpPr>
        <p:spPr/>
        <p:txBody>
          <a:bodyPr/>
          <a:lstStyle/>
          <a:p>
            <a:fld id="{6F0D485F-ACF0-4AD9-BB78-E2FA5403C680}" type="slidenum">
              <a:rPr lang="en-NZ" smtClean="0"/>
              <a:t>8</a:t>
            </a:fld>
            <a:endParaRPr lang="en-NZ"/>
          </a:p>
        </p:txBody>
      </p:sp>
    </p:spTree>
    <p:extLst>
      <p:ext uri="{BB962C8B-B14F-4D97-AF65-F5344CB8AC3E}">
        <p14:creationId xmlns:p14="http://schemas.microsoft.com/office/powerpoint/2010/main" val="300029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D93F-C68A-AFCA-F8E9-91FCE5FA9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B0E00-BF82-BB6E-9664-EE9DD935A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F90F7-6BAE-2ED9-F71C-E35852764BCE}"/>
              </a:ext>
            </a:extLst>
          </p:cNvPr>
          <p:cNvSpPr>
            <a:spLocks noGrp="1"/>
          </p:cNvSpPr>
          <p:nvPr>
            <p:ph type="body" idx="1"/>
          </p:nvPr>
        </p:nvSpPr>
        <p:spPr/>
        <p:txBody>
          <a:bodyPr/>
          <a:lstStyle/>
          <a:p>
            <a:r>
              <a:rPr lang="en-NZ" dirty="0"/>
              <a:t>To help us, I’m going to base this session in some comments from a brilliant paper by JI Packer.</a:t>
            </a:r>
          </a:p>
          <a:p>
            <a:endParaRPr lang="en-NZ" dirty="0"/>
          </a:p>
          <a:p>
            <a:r>
              <a:rPr lang="en-NZ" dirty="0"/>
              <a:t>He says that across Christian history, there are basically three ways that people have tried to explain the significance of the cross.</a:t>
            </a:r>
          </a:p>
          <a:p>
            <a:r>
              <a:rPr lang="en-NZ" dirty="0"/>
              <a:t>[read quote]</a:t>
            </a:r>
          </a:p>
          <a:p>
            <a:endParaRPr lang="en-NZ" dirty="0"/>
          </a:p>
        </p:txBody>
      </p:sp>
      <p:sp>
        <p:nvSpPr>
          <p:cNvPr id="4" name="Slide Number Placeholder 3">
            <a:extLst>
              <a:ext uri="{FF2B5EF4-FFF2-40B4-BE49-F238E27FC236}">
                <a16:creationId xmlns:a16="http://schemas.microsoft.com/office/drawing/2014/main" id="{0A8843B9-6215-A567-48B2-6B50E35A4654}"/>
              </a:ext>
            </a:extLst>
          </p:cNvPr>
          <p:cNvSpPr>
            <a:spLocks noGrp="1"/>
          </p:cNvSpPr>
          <p:nvPr>
            <p:ph type="sldNum" sz="quarter" idx="5"/>
          </p:nvPr>
        </p:nvSpPr>
        <p:spPr/>
        <p:txBody>
          <a:bodyPr/>
          <a:lstStyle/>
          <a:p>
            <a:fld id="{6F0D485F-ACF0-4AD9-BB78-E2FA5403C680}" type="slidenum">
              <a:rPr lang="en-NZ" smtClean="0"/>
              <a:t>9</a:t>
            </a:fld>
            <a:endParaRPr lang="en-NZ"/>
          </a:p>
        </p:txBody>
      </p:sp>
    </p:spTree>
    <p:extLst>
      <p:ext uri="{BB962C8B-B14F-4D97-AF65-F5344CB8AC3E}">
        <p14:creationId xmlns:p14="http://schemas.microsoft.com/office/powerpoint/2010/main" val="3499468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CE7DE"/>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10152B02-FAA0-337B-7473-90386D36414E}"/>
              </a:ext>
            </a:extLst>
          </p:cNvPr>
          <p:cNvSpPr/>
          <p:nvPr userDrawn="1"/>
        </p:nvSpPr>
        <p:spPr>
          <a:xfrm>
            <a:off x="9003229" y="5642430"/>
            <a:ext cx="2083986" cy="923392"/>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pic>
        <p:nvPicPr>
          <p:cNvPr id="41" name="Picture 40" descr="A black background with text&#10;&#10;AI-generated content may be incorrect.">
            <a:extLst>
              <a:ext uri="{FF2B5EF4-FFF2-40B4-BE49-F238E27FC236}">
                <a16:creationId xmlns:a16="http://schemas.microsoft.com/office/drawing/2014/main" id="{58E11623-E9AA-6F56-06BC-BB411F8AFFE6}"/>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722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CE7DE"/>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8FC1925-8AF8-CDCA-83A7-5CAA359F1DA7}"/>
              </a:ext>
            </a:extLst>
          </p:cNvPr>
          <p:cNvSpPr/>
          <p:nvPr userDrawn="1"/>
        </p:nvSpPr>
        <p:spPr>
          <a:xfrm>
            <a:off x="3622431" y="1969477"/>
            <a:ext cx="5029200" cy="3201098"/>
          </a:xfrm>
          <a:prstGeom prst="rect">
            <a:avLst/>
          </a:prstGeom>
          <a:solidFill>
            <a:srgbClr val="ECE7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1B0E8C06-7107-6207-C980-F364F5EB0D2D}"/>
              </a:ext>
            </a:extLst>
          </p:cNvPr>
          <p:cNvSpPr>
            <a:spLocks noGrp="1"/>
          </p:cNvSpPr>
          <p:nvPr>
            <p:ph type="title"/>
          </p:nvPr>
        </p:nvSpPr>
        <p:spPr>
          <a:xfrm>
            <a:off x="781715" y="2377054"/>
            <a:ext cx="10515600" cy="1051946"/>
          </a:xfrm>
        </p:spPr>
        <p:txBody>
          <a:bodyPr anchor="b">
            <a:normAutofit/>
          </a:bodyPr>
          <a:lstStyle>
            <a:lvl1pPr algn="ctr">
              <a:defRPr sz="4400" b="1">
                <a:solidFill>
                  <a:srgbClr val="48352F"/>
                </a:solidFill>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4EEF2C2B-5461-38BF-271C-01DB3AAEBC1B}"/>
              </a:ext>
            </a:extLst>
          </p:cNvPr>
          <p:cNvSpPr>
            <a:spLocks noGrp="1"/>
          </p:cNvSpPr>
          <p:nvPr>
            <p:ph type="body" idx="1" hasCustomPrompt="1"/>
          </p:nvPr>
        </p:nvSpPr>
        <p:spPr>
          <a:xfrm>
            <a:off x="781715" y="3670388"/>
            <a:ext cx="10515600" cy="1500187"/>
          </a:xfrm>
        </p:spPr>
        <p:txBody>
          <a:bodyPr>
            <a:normAutofit/>
          </a:bodyPr>
          <a:lstStyle>
            <a:lvl1pPr marL="0" indent="0" algn="ctr">
              <a:buNone/>
              <a:defRPr sz="2000" i="1">
                <a:solidFill>
                  <a:srgbClr val="46876A"/>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27" name="Freeform 5">
            <a:extLst>
              <a:ext uri="{FF2B5EF4-FFF2-40B4-BE49-F238E27FC236}">
                <a16:creationId xmlns:a16="http://schemas.microsoft.com/office/drawing/2014/main" id="{E850202B-BCF8-D30C-017C-89D562BE416B}"/>
              </a:ext>
            </a:extLst>
          </p:cNvPr>
          <p:cNvSpPr/>
          <p:nvPr userDrawn="1"/>
        </p:nvSpPr>
        <p:spPr>
          <a:xfrm>
            <a:off x="9003229" y="5642430"/>
            <a:ext cx="2083986" cy="923392"/>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pic>
        <p:nvPicPr>
          <p:cNvPr id="29" name="Picture 28" descr="A green leaf on a black background&#10;&#10;AI-generated content may be incorrect.">
            <a:extLst>
              <a:ext uri="{FF2B5EF4-FFF2-40B4-BE49-F238E27FC236}">
                <a16:creationId xmlns:a16="http://schemas.microsoft.com/office/drawing/2014/main" id="{2A374246-C23C-4373-5B6F-E5ED4C4FAAF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186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CE7DE"/>
        </a:solidFill>
        <a:effectLst/>
      </p:bgPr>
    </p:bg>
    <p:spTree>
      <p:nvGrpSpPr>
        <p:cNvPr id="1" name=""/>
        <p:cNvGrpSpPr/>
        <p:nvPr/>
      </p:nvGrpSpPr>
      <p:grpSpPr>
        <a:xfrm>
          <a:off x="0" y="0"/>
          <a:ext cx="0" cy="0"/>
          <a:chOff x="0" y="0"/>
          <a:chExt cx="0" cy="0"/>
        </a:xfrm>
      </p:grpSpPr>
      <p:pic>
        <p:nvPicPr>
          <p:cNvPr id="9" name="Picture 8" descr="A black background with a black square&#10;&#10;AI-generated content may be incorrect.">
            <a:extLst>
              <a:ext uri="{FF2B5EF4-FFF2-40B4-BE49-F238E27FC236}">
                <a16:creationId xmlns:a16="http://schemas.microsoft.com/office/drawing/2014/main" id="{CF747876-3532-2711-E5E5-C383419E9E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8304419-3085-EC1F-FA27-F2772A13F6B4}"/>
              </a:ext>
            </a:extLst>
          </p:cNvPr>
          <p:cNvSpPr>
            <a:spLocks noGrp="1"/>
          </p:cNvSpPr>
          <p:nvPr>
            <p:ph type="title"/>
          </p:nvPr>
        </p:nvSpPr>
        <p:spPr>
          <a:xfrm>
            <a:off x="838200" y="959161"/>
            <a:ext cx="10515600" cy="1121586"/>
          </a:xfrm>
        </p:spPr>
        <p:txBody>
          <a:bodyPr/>
          <a:lstStyle>
            <a:lvl1pPr>
              <a:defRPr b="1">
                <a:solidFill>
                  <a:srgbClr val="48352F"/>
                </a:solidFill>
              </a:defRPr>
            </a:lvl1pPr>
          </a:lstStyle>
          <a:p>
            <a:r>
              <a:rPr lang="en-GB" dirty="0"/>
              <a:t>Click to edit Master title style</a:t>
            </a:r>
            <a:endParaRPr lang="en-US" dirty="0"/>
          </a:p>
        </p:txBody>
      </p:sp>
      <p:sp>
        <p:nvSpPr>
          <p:cNvPr id="11" name="Content Placeholder 2">
            <a:extLst>
              <a:ext uri="{FF2B5EF4-FFF2-40B4-BE49-F238E27FC236}">
                <a16:creationId xmlns:a16="http://schemas.microsoft.com/office/drawing/2014/main" id="{AD5BF549-505C-078E-E5A0-3C16CA429BBA}"/>
              </a:ext>
            </a:extLst>
          </p:cNvPr>
          <p:cNvSpPr>
            <a:spLocks noGrp="1"/>
          </p:cNvSpPr>
          <p:nvPr>
            <p:ph sz="half" idx="1"/>
          </p:nvPr>
        </p:nvSpPr>
        <p:spPr>
          <a:xfrm>
            <a:off x="838199" y="2215683"/>
            <a:ext cx="9245779" cy="4351371"/>
          </a:xfrm>
        </p:spPr>
        <p:txBody>
          <a:bodyPr/>
          <a:lstStyle>
            <a:lvl1pPr>
              <a:defRPr>
                <a:solidFill>
                  <a:srgbClr val="48352F"/>
                </a:solidFill>
              </a:defRPr>
            </a:lvl1pPr>
            <a:lvl2pPr>
              <a:defRPr>
                <a:solidFill>
                  <a:srgbClr val="48352F"/>
                </a:solidFill>
              </a:defRPr>
            </a:lvl2pPr>
            <a:lvl3pPr>
              <a:defRPr>
                <a:solidFill>
                  <a:srgbClr val="48352F"/>
                </a:solidFill>
              </a:defRPr>
            </a:lvl3pPr>
            <a:lvl4pPr>
              <a:defRPr>
                <a:solidFill>
                  <a:srgbClr val="48352F"/>
                </a:solidFill>
              </a:defRPr>
            </a:lvl4pPr>
            <a:lvl5pPr>
              <a:defRPr>
                <a:solidFill>
                  <a:srgbClr val="48352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62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CE7DE"/>
        </a:solidFill>
        <a:effectLst/>
      </p:bgPr>
    </p:bg>
    <p:spTree>
      <p:nvGrpSpPr>
        <p:cNvPr id="1" name=""/>
        <p:cNvGrpSpPr/>
        <p:nvPr/>
      </p:nvGrpSpPr>
      <p:grpSpPr>
        <a:xfrm>
          <a:off x="0" y="0"/>
          <a:ext cx="0" cy="0"/>
          <a:chOff x="0" y="0"/>
          <a:chExt cx="0" cy="0"/>
        </a:xfrm>
      </p:grpSpPr>
      <p:pic>
        <p:nvPicPr>
          <p:cNvPr id="12" name="Picture 11" descr="A black background with a black square&#10;&#10;AI-generated content may be incorrect.">
            <a:extLst>
              <a:ext uri="{FF2B5EF4-FFF2-40B4-BE49-F238E27FC236}">
                <a16:creationId xmlns:a16="http://schemas.microsoft.com/office/drawing/2014/main" id="{E0B6441A-0C55-2B9A-395C-25D64151DF85}"/>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7" name="Title 1">
            <a:extLst>
              <a:ext uri="{FF2B5EF4-FFF2-40B4-BE49-F238E27FC236}">
                <a16:creationId xmlns:a16="http://schemas.microsoft.com/office/drawing/2014/main" id="{2141C587-DD0D-EBDF-6554-D55393E3E84A}"/>
              </a:ext>
            </a:extLst>
          </p:cNvPr>
          <p:cNvSpPr>
            <a:spLocks noGrp="1"/>
          </p:cNvSpPr>
          <p:nvPr>
            <p:ph type="title"/>
          </p:nvPr>
        </p:nvSpPr>
        <p:spPr>
          <a:xfrm>
            <a:off x="838200" y="959161"/>
            <a:ext cx="10515600" cy="1121586"/>
          </a:xfrm>
        </p:spPr>
        <p:txBody>
          <a:bodyPr/>
          <a:lstStyle>
            <a:lvl1pPr>
              <a:defRPr b="1">
                <a:solidFill>
                  <a:srgbClr val="48352F"/>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21534694-8D8A-9CF1-0BF5-8F9275906295}"/>
              </a:ext>
            </a:extLst>
          </p:cNvPr>
          <p:cNvSpPr>
            <a:spLocks noGrp="1"/>
          </p:cNvSpPr>
          <p:nvPr>
            <p:ph sz="half" idx="1"/>
          </p:nvPr>
        </p:nvSpPr>
        <p:spPr>
          <a:xfrm>
            <a:off x="838199" y="2215683"/>
            <a:ext cx="9245779" cy="4351371"/>
          </a:xfrm>
        </p:spPr>
        <p:txBody>
          <a:bodyPr/>
          <a:lstStyle>
            <a:lvl1pPr>
              <a:defRPr>
                <a:solidFill>
                  <a:srgbClr val="48352F"/>
                </a:solidFill>
              </a:defRPr>
            </a:lvl1pPr>
            <a:lvl2pPr>
              <a:defRPr>
                <a:solidFill>
                  <a:srgbClr val="48352F"/>
                </a:solidFill>
              </a:defRPr>
            </a:lvl2pPr>
            <a:lvl3pPr>
              <a:defRPr>
                <a:solidFill>
                  <a:srgbClr val="48352F"/>
                </a:solidFill>
              </a:defRPr>
            </a:lvl3pPr>
            <a:lvl4pPr>
              <a:defRPr>
                <a:solidFill>
                  <a:srgbClr val="48352F"/>
                </a:solidFill>
              </a:defRPr>
            </a:lvl4pPr>
            <a:lvl5pPr>
              <a:defRPr>
                <a:solidFill>
                  <a:srgbClr val="48352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7222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ECE7DE"/>
        </a:solidFill>
        <a:effectLst/>
      </p:bgPr>
    </p:bg>
    <p:spTree>
      <p:nvGrpSpPr>
        <p:cNvPr id="1" name=""/>
        <p:cNvGrpSpPr/>
        <p:nvPr/>
      </p:nvGrpSpPr>
      <p:grpSpPr>
        <a:xfrm>
          <a:off x="0" y="0"/>
          <a:ext cx="0" cy="0"/>
          <a:chOff x="0" y="0"/>
          <a:chExt cx="0" cy="0"/>
        </a:xfrm>
      </p:grpSpPr>
      <p:pic>
        <p:nvPicPr>
          <p:cNvPr id="13" name="Picture 12" descr="A black background with a black square&#10;&#10;AI-generated content may be incorrect.">
            <a:extLst>
              <a:ext uri="{FF2B5EF4-FFF2-40B4-BE49-F238E27FC236}">
                <a16:creationId xmlns:a16="http://schemas.microsoft.com/office/drawing/2014/main" id="{E5EF5763-DD84-A384-4B23-056D1A7BA7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441EAEEF-A05C-7DD6-BF60-0D562963DB86}"/>
              </a:ext>
            </a:extLst>
          </p:cNvPr>
          <p:cNvSpPr>
            <a:spLocks noGrp="1"/>
          </p:cNvSpPr>
          <p:nvPr>
            <p:ph type="title"/>
          </p:nvPr>
        </p:nvSpPr>
        <p:spPr>
          <a:xfrm>
            <a:off x="838200" y="959161"/>
            <a:ext cx="10515600" cy="1121586"/>
          </a:xfrm>
        </p:spPr>
        <p:txBody>
          <a:bodyPr/>
          <a:lstStyle>
            <a:lvl1pPr>
              <a:defRPr b="1">
                <a:solidFill>
                  <a:srgbClr val="48352F"/>
                </a:solidFill>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44C0B95C-6332-EA55-35BB-700E0DEA084D}"/>
              </a:ext>
            </a:extLst>
          </p:cNvPr>
          <p:cNvSpPr>
            <a:spLocks noGrp="1"/>
          </p:cNvSpPr>
          <p:nvPr>
            <p:ph sz="half" idx="1"/>
          </p:nvPr>
        </p:nvSpPr>
        <p:spPr>
          <a:xfrm>
            <a:off x="838199" y="2215683"/>
            <a:ext cx="9245779" cy="4351371"/>
          </a:xfrm>
        </p:spPr>
        <p:txBody>
          <a:bodyPr/>
          <a:lstStyle>
            <a:lvl1pPr>
              <a:defRPr>
                <a:solidFill>
                  <a:srgbClr val="48352F"/>
                </a:solidFill>
              </a:defRPr>
            </a:lvl1pPr>
            <a:lvl2pPr>
              <a:defRPr>
                <a:solidFill>
                  <a:srgbClr val="48352F"/>
                </a:solidFill>
              </a:defRPr>
            </a:lvl2pPr>
            <a:lvl3pPr>
              <a:defRPr>
                <a:solidFill>
                  <a:srgbClr val="48352F"/>
                </a:solidFill>
              </a:defRPr>
            </a:lvl3pPr>
            <a:lvl4pPr>
              <a:defRPr>
                <a:solidFill>
                  <a:srgbClr val="48352F"/>
                </a:solidFill>
              </a:defRPr>
            </a:lvl4pPr>
            <a:lvl5pPr>
              <a:defRPr>
                <a:solidFill>
                  <a:srgbClr val="48352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379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ECE7DE"/>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41EAEEF-A05C-7DD6-BF60-0D562963DB86}"/>
              </a:ext>
            </a:extLst>
          </p:cNvPr>
          <p:cNvSpPr>
            <a:spLocks noGrp="1"/>
          </p:cNvSpPr>
          <p:nvPr>
            <p:ph type="title"/>
          </p:nvPr>
        </p:nvSpPr>
        <p:spPr>
          <a:xfrm>
            <a:off x="838200" y="959161"/>
            <a:ext cx="6863862" cy="1121586"/>
          </a:xfrm>
        </p:spPr>
        <p:txBody>
          <a:bodyPr/>
          <a:lstStyle>
            <a:lvl1pPr>
              <a:defRPr b="1">
                <a:solidFill>
                  <a:srgbClr val="48352F"/>
                </a:solidFill>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44C0B95C-6332-EA55-35BB-700E0DEA084D}"/>
              </a:ext>
            </a:extLst>
          </p:cNvPr>
          <p:cNvSpPr>
            <a:spLocks noGrp="1"/>
          </p:cNvSpPr>
          <p:nvPr>
            <p:ph sz="half" idx="1"/>
          </p:nvPr>
        </p:nvSpPr>
        <p:spPr>
          <a:xfrm>
            <a:off x="838200" y="2215684"/>
            <a:ext cx="6863862" cy="3868594"/>
          </a:xfrm>
        </p:spPr>
        <p:txBody>
          <a:bodyPr/>
          <a:lstStyle>
            <a:lvl1pPr>
              <a:defRPr>
                <a:solidFill>
                  <a:srgbClr val="48352F"/>
                </a:solidFill>
              </a:defRPr>
            </a:lvl1pPr>
            <a:lvl2pPr>
              <a:defRPr>
                <a:solidFill>
                  <a:srgbClr val="48352F"/>
                </a:solidFill>
              </a:defRPr>
            </a:lvl2pPr>
            <a:lvl3pPr>
              <a:defRPr>
                <a:solidFill>
                  <a:srgbClr val="48352F"/>
                </a:solidFill>
              </a:defRPr>
            </a:lvl3pPr>
            <a:lvl4pPr>
              <a:defRPr>
                <a:solidFill>
                  <a:srgbClr val="48352F"/>
                </a:solidFill>
              </a:defRPr>
            </a:lvl4pPr>
            <a:lvl5pPr>
              <a:defRPr>
                <a:solidFill>
                  <a:srgbClr val="48352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2">
            <a:extLst>
              <a:ext uri="{FF2B5EF4-FFF2-40B4-BE49-F238E27FC236}">
                <a16:creationId xmlns:a16="http://schemas.microsoft.com/office/drawing/2014/main" id="{8A742B35-DABC-66FD-0205-8931F1960E1D}"/>
              </a:ext>
            </a:extLst>
          </p:cNvPr>
          <p:cNvSpPr>
            <a:spLocks noGrp="1"/>
          </p:cNvSpPr>
          <p:nvPr>
            <p:ph type="pic" sz="quarter" idx="10"/>
          </p:nvPr>
        </p:nvSpPr>
        <p:spPr>
          <a:xfrm>
            <a:off x="8194674" y="958850"/>
            <a:ext cx="3305663" cy="5125427"/>
          </a:xfrm>
        </p:spPr>
        <p:txBody>
          <a:bodyPr/>
          <a:lstStyle/>
          <a:p>
            <a:endParaRPr lang="en-US"/>
          </a:p>
        </p:txBody>
      </p:sp>
    </p:spTree>
    <p:extLst>
      <p:ext uri="{BB962C8B-B14F-4D97-AF65-F5344CB8AC3E}">
        <p14:creationId xmlns:p14="http://schemas.microsoft.com/office/powerpoint/2010/main" val="2329184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7D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1532E-B879-61DF-B3D0-AF219817D3AB}"/>
              </a:ext>
            </a:extLst>
          </p:cNvPr>
          <p:cNvSpPr>
            <a:spLocks noGrp="1"/>
          </p:cNvSpPr>
          <p:nvPr>
            <p:ph type="title"/>
          </p:nvPr>
        </p:nvSpPr>
        <p:spPr>
          <a:xfrm>
            <a:off x="838200" y="1046162"/>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A54ADD3-69EE-B558-B6E9-8B1C55B9D70E}"/>
              </a:ext>
            </a:extLst>
          </p:cNvPr>
          <p:cNvSpPr>
            <a:spLocks noGrp="1"/>
          </p:cNvSpPr>
          <p:nvPr>
            <p:ph type="body" idx="1"/>
          </p:nvPr>
        </p:nvSpPr>
        <p:spPr>
          <a:xfrm>
            <a:off x="838200" y="25066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8507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93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CE7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157D-AA94-AAF7-EB6A-B345A3D1526D}"/>
              </a:ext>
            </a:extLst>
          </p:cNvPr>
          <p:cNvSpPr>
            <a:spLocks noGrp="1"/>
          </p:cNvSpPr>
          <p:nvPr>
            <p:ph type="title"/>
          </p:nvPr>
        </p:nvSpPr>
        <p:spPr>
          <a:xfrm>
            <a:off x="838200" y="321207"/>
            <a:ext cx="10515600" cy="1121586"/>
          </a:xfrm>
        </p:spPr>
        <p:txBody>
          <a:bodyPr/>
          <a:lstStyle/>
          <a:p>
            <a:r>
              <a:rPr lang="en-US" dirty="0"/>
              <a:t>Compare and contrast</a:t>
            </a:r>
          </a:p>
        </p:txBody>
      </p:sp>
      <p:graphicFrame>
        <p:nvGraphicFramePr>
          <p:cNvPr id="4" name="Content Placeholder 3">
            <a:extLst>
              <a:ext uri="{FF2B5EF4-FFF2-40B4-BE49-F238E27FC236}">
                <a16:creationId xmlns:a16="http://schemas.microsoft.com/office/drawing/2014/main" id="{74666D8E-B499-3D16-11D3-3C2473224BC1}"/>
              </a:ext>
            </a:extLst>
          </p:cNvPr>
          <p:cNvGraphicFramePr>
            <a:graphicFrameLocks noGrp="1"/>
          </p:cNvGraphicFramePr>
          <p:nvPr>
            <p:ph sz="half" idx="1"/>
            <p:extLst>
              <p:ext uri="{D42A27DB-BD31-4B8C-83A1-F6EECF244321}">
                <p14:modId xmlns:p14="http://schemas.microsoft.com/office/powerpoint/2010/main" val="1510024079"/>
              </p:ext>
            </p:extLst>
          </p:nvPr>
        </p:nvGraphicFramePr>
        <p:xfrm>
          <a:off x="838201" y="1442793"/>
          <a:ext cx="10515599" cy="1661914"/>
        </p:xfrm>
        <a:graphic>
          <a:graphicData uri="http://schemas.openxmlformats.org/drawingml/2006/table">
            <a:tbl>
              <a:tblPr firstRow="1" bandRow="1">
                <a:solidFill>
                  <a:srgbClr val="CEC3B0"/>
                </a:solidFill>
                <a:tableStyleId>{5C22544A-7EE6-4342-B048-85BDC9FD1C3A}</a:tableStyleId>
              </a:tblPr>
              <a:tblGrid>
                <a:gridCol w="2547487">
                  <a:extLst>
                    <a:ext uri="{9D8B030D-6E8A-4147-A177-3AD203B41FA5}">
                      <a16:colId xmlns:a16="http://schemas.microsoft.com/office/drawing/2014/main" val="1205759353"/>
                    </a:ext>
                  </a:extLst>
                </a:gridCol>
                <a:gridCol w="2709448">
                  <a:extLst>
                    <a:ext uri="{9D8B030D-6E8A-4147-A177-3AD203B41FA5}">
                      <a16:colId xmlns:a16="http://schemas.microsoft.com/office/drawing/2014/main" val="3460075882"/>
                    </a:ext>
                  </a:extLst>
                </a:gridCol>
                <a:gridCol w="2628468">
                  <a:extLst>
                    <a:ext uri="{9D8B030D-6E8A-4147-A177-3AD203B41FA5}">
                      <a16:colId xmlns:a16="http://schemas.microsoft.com/office/drawing/2014/main" val="2355873916"/>
                    </a:ext>
                  </a:extLst>
                </a:gridCol>
                <a:gridCol w="2630196">
                  <a:extLst>
                    <a:ext uri="{9D8B030D-6E8A-4147-A177-3AD203B41FA5}">
                      <a16:colId xmlns:a16="http://schemas.microsoft.com/office/drawing/2014/main" val="3878474707"/>
                    </a:ext>
                  </a:extLst>
                </a:gridCol>
              </a:tblGrid>
              <a:tr h="535215">
                <a:tc>
                  <a:txBody>
                    <a:bodyPr/>
                    <a:lstStyle/>
                    <a:p>
                      <a:endParaRPr lang="en-NZ" dirty="0"/>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a:t>Moral Influence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Christus Victor</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Satisfaction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extLst>
                  <a:ext uri="{0D108BD9-81ED-4DB2-BD59-A6C34878D82A}">
                    <a16:rowId xmlns:a16="http://schemas.microsoft.com/office/drawing/2014/main" val="4228126925"/>
                  </a:ext>
                </a:extLst>
              </a:tr>
              <a:tr h="535215">
                <a:tc>
                  <a:txBody>
                    <a:bodyPr/>
                    <a:lstStyle/>
                    <a:p>
                      <a:r>
                        <a:rPr lang="en-NZ" dirty="0"/>
                        <a:t>Effect</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humanity</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spiritual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extLst>
                  <a:ext uri="{0D108BD9-81ED-4DB2-BD59-A6C34878D82A}">
                    <a16:rowId xmlns:a16="http://schemas.microsoft.com/office/drawing/2014/main" val="2408240177"/>
                  </a:ext>
                </a:extLst>
              </a:tr>
              <a:tr h="591484">
                <a:tc>
                  <a:txBody>
                    <a:bodyPr/>
                    <a:lstStyle/>
                    <a:p>
                      <a:r>
                        <a:rPr lang="en-NZ" dirty="0"/>
                        <a:t>Theological Champion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Abelard (1079-1142)</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Origen (c. 185-253)</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Anselm (1033-1109)</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2495725044"/>
                  </a:ext>
                </a:extLst>
              </a:tr>
            </a:tbl>
          </a:graphicData>
        </a:graphic>
      </p:graphicFrame>
    </p:spTree>
    <p:extLst>
      <p:ext uri="{BB962C8B-B14F-4D97-AF65-F5344CB8AC3E}">
        <p14:creationId xmlns:p14="http://schemas.microsoft.com/office/powerpoint/2010/main" val="33744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3144F-1235-0EAD-F5CE-4DB58365A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8F1A4-68F2-F4A6-221C-67A2DB90B790}"/>
              </a:ext>
            </a:extLst>
          </p:cNvPr>
          <p:cNvSpPr>
            <a:spLocks noGrp="1"/>
          </p:cNvSpPr>
          <p:nvPr>
            <p:ph type="title"/>
          </p:nvPr>
        </p:nvSpPr>
        <p:spPr/>
        <p:txBody>
          <a:bodyPr/>
          <a:lstStyle/>
          <a:p>
            <a:r>
              <a:rPr lang="en-US" dirty="0"/>
              <a:t>Origen</a:t>
            </a:r>
          </a:p>
        </p:txBody>
      </p:sp>
      <p:sp>
        <p:nvSpPr>
          <p:cNvPr id="3" name="Content Placeholder 2">
            <a:extLst>
              <a:ext uri="{FF2B5EF4-FFF2-40B4-BE49-F238E27FC236}">
                <a16:creationId xmlns:a16="http://schemas.microsoft.com/office/drawing/2014/main" id="{5F780789-B0DA-5214-E73F-F741FF9EFDA1}"/>
              </a:ext>
            </a:extLst>
          </p:cNvPr>
          <p:cNvSpPr>
            <a:spLocks noGrp="1"/>
          </p:cNvSpPr>
          <p:nvPr>
            <p:ph sz="half" idx="1"/>
          </p:nvPr>
        </p:nvSpPr>
        <p:spPr/>
        <p:txBody>
          <a:bodyPr vert="horz" lIns="91440" tIns="45720" rIns="91440" bIns="45720" rtlCol="0" anchor="t">
            <a:normAutofit/>
          </a:bodyPr>
          <a:lstStyle/>
          <a:p>
            <a:pPr marL="0" indent="0">
              <a:buNone/>
            </a:pPr>
            <a:r>
              <a:rPr lang="en-US" i="1" dirty="0"/>
              <a:t>Jesus redeems us back from slavery to the Devil</a:t>
            </a:r>
          </a:p>
          <a:p>
            <a:pPr marL="0" indent="0">
              <a:buNone/>
            </a:pPr>
            <a:endParaRPr lang="en-US" dirty="0"/>
          </a:p>
          <a:p>
            <a:pPr marL="0" indent="0">
              <a:buNone/>
            </a:pPr>
            <a:r>
              <a:rPr lang="en-US" dirty="0"/>
              <a:t>“But to whom did [Jesus] give his soul a ransom for many?  Certainly not to God. Was it perhaps, then, to the evil one? For he had power over us until the soul of Jesus was given to him as our ransom. He was deceived of course and imagined that he could have power over it.”</a:t>
            </a:r>
          </a:p>
          <a:p>
            <a:pPr marL="0" indent="0">
              <a:buNone/>
            </a:pPr>
            <a:r>
              <a:rPr lang="en-US" dirty="0"/>
              <a:t>	</a:t>
            </a:r>
            <a:r>
              <a:rPr lang="en-US" sz="2000" dirty="0"/>
              <a:t>&gt;  </a:t>
            </a:r>
            <a:r>
              <a:rPr lang="en-US" sz="2000" i="1" dirty="0"/>
              <a:t>Commentary on the Gospel of Matthew</a:t>
            </a:r>
            <a:r>
              <a:rPr lang="en-US" sz="2000" dirty="0"/>
              <a:t>, vol. 1, book 16.8</a:t>
            </a:r>
          </a:p>
        </p:txBody>
      </p:sp>
    </p:spTree>
    <p:extLst>
      <p:ext uri="{BB962C8B-B14F-4D97-AF65-F5344CB8AC3E}">
        <p14:creationId xmlns:p14="http://schemas.microsoft.com/office/powerpoint/2010/main" val="388533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7B5CD-D1CC-D7BB-7BE8-01137DEA9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C53B7-2FB8-9D36-9BE5-2171B4F26507}"/>
              </a:ext>
            </a:extLst>
          </p:cNvPr>
          <p:cNvSpPr>
            <a:spLocks noGrp="1"/>
          </p:cNvSpPr>
          <p:nvPr>
            <p:ph type="title"/>
          </p:nvPr>
        </p:nvSpPr>
        <p:spPr/>
        <p:txBody>
          <a:bodyPr/>
          <a:lstStyle/>
          <a:p>
            <a:r>
              <a:rPr lang="en-US" dirty="0"/>
              <a:t>Anselm</a:t>
            </a:r>
          </a:p>
        </p:txBody>
      </p:sp>
      <p:sp>
        <p:nvSpPr>
          <p:cNvPr id="3" name="Content Placeholder 2">
            <a:extLst>
              <a:ext uri="{FF2B5EF4-FFF2-40B4-BE49-F238E27FC236}">
                <a16:creationId xmlns:a16="http://schemas.microsoft.com/office/drawing/2014/main" id="{7F5FF818-97C0-4432-68CB-9283070E2207}"/>
              </a:ext>
            </a:extLst>
          </p:cNvPr>
          <p:cNvSpPr>
            <a:spLocks noGrp="1"/>
          </p:cNvSpPr>
          <p:nvPr>
            <p:ph sz="half" idx="1"/>
          </p:nvPr>
        </p:nvSpPr>
        <p:spPr/>
        <p:txBody>
          <a:bodyPr vert="horz" lIns="91440" tIns="45720" rIns="91440" bIns="45720" rtlCol="0" anchor="t">
            <a:normAutofit/>
          </a:bodyPr>
          <a:lstStyle/>
          <a:p>
            <a:pPr marL="0" indent="0">
              <a:buNone/>
            </a:pPr>
            <a:r>
              <a:rPr lang="en-US" i="1" dirty="0"/>
              <a:t>Jesus pays the debt we owe to God for sin</a:t>
            </a:r>
          </a:p>
          <a:p>
            <a:pPr marL="0" indent="0">
              <a:buNone/>
            </a:pPr>
            <a:endParaRPr lang="en-US" dirty="0"/>
          </a:p>
          <a:p>
            <a:pPr marL="0" indent="0">
              <a:buNone/>
            </a:pPr>
            <a:r>
              <a:rPr lang="en-US" dirty="0"/>
              <a:t>“The restoration of human nature… could not have been brought about unless man repaid what he owed to God.  This debt was so large that although no one but man owed it, only God was capable of repaying it… hence it was a necessity that God should take man into the unity of his person… to make the repayment.”</a:t>
            </a:r>
          </a:p>
          <a:p>
            <a:pPr marL="0" indent="0">
              <a:buNone/>
            </a:pPr>
            <a:r>
              <a:rPr lang="en-US" dirty="0"/>
              <a:t>	</a:t>
            </a:r>
            <a:r>
              <a:rPr lang="en-US" sz="2000" dirty="0"/>
              <a:t>&gt;  </a:t>
            </a:r>
            <a:r>
              <a:rPr lang="en-US" sz="2000" i="1" dirty="0"/>
              <a:t>Why God Became Man</a:t>
            </a:r>
            <a:r>
              <a:rPr lang="en-US" sz="2000" dirty="0"/>
              <a:t>, 2.18</a:t>
            </a:r>
          </a:p>
        </p:txBody>
      </p:sp>
    </p:spTree>
    <p:extLst>
      <p:ext uri="{BB962C8B-B14F-4D97-AF65-F5344CB8AC3E}">
        <p14:creationId xmlns:p14="http://schemas.microsoft.com/office/powerpoint/2010/main" val="205259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2A521-6F24-1986-0A96-8B12B4CB1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A37BB-3389-96C4-792B-F75FEAC9368F}"/>
              </a:ext>
            </a:extLst>
          </p:cNvPr>
          <p:cNvSpPr>
            <a:spLocks noGrp="1"/>
          </p:cNvSpPr>
          <p:nvPr>
            <p:ph type="title"/>
          </p:nvPr>
        </p:nvSpPr>
        <p:spPr/>
        <p:txBody>
          <a:bodyPr/>
          <a:lstStyle/>
          <a:p>
            <a:r>
              <a:rPr lang="en-US" dirty="0"/>
              <a:t>Abelard</a:t>
            </a:r>
          </a:p>
        </p:txBody>
      </p:sp>
      <p:sp>
        <p:nvSpPr>
          <p:cNvPr id="3" name="Content Placeholder 2">
            <a:extLst>
              <a:ext uri="{FF2B5EF4-FFF2-40B4-BE49-F238E27FC236}">
                <a16:creationId xmlns:a16="http://schemas.microsoft.com/office/drawing/2014/main" id="{DF70AA71-A305-F114-DD2F-09863EC4DF1A}"/>
              </a:ext>
            </a:extLst>
          </p:cNvPr>
          <p:cNvSpPr>
            <a:spLocks noGrp="1"/>
          </p:cNvSpPr>
          <p:nvPr>
            <p:ph sz="half" idx="1"/>
          </p:nvPr>
        </p:nvSpPr>
        <p:spPr/>
        <p:txBody>
          <a:bodyPr vert="horz" lIns="91440" tIns="45720" rIns="91440" bIns="45720" rtlCol="0" anchor="t">
            <a:normAutofit/>
          </a:bodyPr>
          <a:lstStyle/>
          <a:p>
            <a:pPr marL="0" indent="0">
              <a:buNone/>
            </a:pPr>
            <a:r>
              <a:rPr lang="en-US" i="1" dirty="0"/>
              <a:t>Jesus shows us the love of God so we will love him back</a:t>
            </a:r>
          </a:p>
          <a:p>
            <a:pPr marL="0" indent="0">
              <a:buNone/>
            </a:pPr>
            <a:endParaRPr lang="en-US"/>
          </a:p>
          <a:p>
            <a:pPr marL="0" indent="0">
              <a:buNone/>
            </a:pPr>
            <a:r>
              <a:rPr lang="en-US" dirty="0"/>
              <a:t>“What is this redemption of ours? … in this we are justified in the blood of Christ and reconciled to God... that his Son received our nature, and in that nature... persevered to the death and bound us to himself even more through love, so that when we have been kindled by so great a benefit of divine grace, true charity might fear to endure nothing for his sake.”</a:t>
            </a:r>
          </a:p>
          <a:p>
            <a:pPr marL="0" indent="0">
              <a:buNone/>
            </a:pPr>
            <a:r>
              <a:rPr lang="en-US" dirty="0"/>
              <a:t>	</a:t>
            </a:r>
            <a:r>
              <a:rPr lang="en-US" sz="2000" dirty="0"/>
              <a:t>&gt;  </a:t>
            </a:r>
            <a:r>
              <a:rPr lang="en-US" sz="2000" i="1" dirty="0"/>
              <a:t>Commentary on Romans</a:t>
            </a:r>
            <a:r>
              <a:rPr lang="en-US" sz="2000" dirty="0"/>
              <a:t>, comments on 3:26</a:t>
            </a:r>
          </a:p>
        </p:txBody>
      </p:sp>
    </p:spTree>
    <p:extLst>
      <p:ext uri="{BB962C8B-B14F-4D97-AF65-F5344CB8AC3E}">
        <p14:creationId xmlns:p14="http://schemas.microsoft.com/office/powerpoint/2010/main" val="299915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CE7DE"/>
        </a:solidFill>
        <a:effectLst/>
      </p:bgPr>
    </p:bg>
    <p:spTree>
      <p:nvGrpSpPr>
        <p:cNvPr id="1" name="">
          <a:extLst>
            <a:ext uri="{FF2B5EF4-FFF2-40B4-BE49-F238E27FC236}">
              <a16:creationId xmlns:a16="http://schemas.microsoft.com/office/drawing/2014/main" id="{BF2086B0-CBC3-A9F8-DB1B-F1D40C145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FFFCC-5C26-1F61-5469-7050B3ACD7CE}"/>
              </a:ext>
            </a:extLst>
          </p:cNvPr>
          <p:cNvSpPr>
            <a:spLocks noGrp="1"/>
          </p:cNvSpPr>
          <p:nvPr>
            <p:ph type="title"/>
          </p:nvPr>
        </p:nvSpPr>
        <p:spPr>
          <a:xfrm>
            <a:off x="838200" y="321207"/>
            <a:ext cx="10515600" cy="1121586"/>
          </a:xfrm>
        </p:spPr>
        <p:txBody>
          <a:bodyPr/>
          <a:lstStyle/>
          <a:p>
            <a:r>
              <a:rPr lang="en-US" dirty="0"/>
              <a:t>Compare and contrast</a:t>
            </a:r>
          </a:p>
        </p:txBody>
      </p:sp>
      <p:graphicFrame>
        <p:nvGraphicFramePr>
          <p:cNvPr id="4" name="Content Placeholder 3">
            <a:extLst>
              <a:ext uri="{FF2B5EF4-FFF2-40B4-BE49-F238E27FC236}">
                <a16:creationId xmlns:a16="http://schemas.microsoft.com/office/drawing/2014/main" id="{33000C7A-A21A-C1B0-A528-5845579AD7A6}"/>
              </a:ext>
            </a:extLst>
          </p:cNvPr>
          <p:cNvGraphicFramePr>
            <a:graphicFrameLocks noGrp="1"/>
          </p:cNvGraphicFramePr>
          <p:nvPr>
            <p:ph sz="half" idx="1"/>
            <p:extLst>
              <p:ext uri="{D42A27DB-BD31-4B8C-83A1-F6EECF244321}">
                <p14:modId xmlns:p14="http://schemas.microsoft.com/office/powerpoint/2010/main" val="483062196"/>
              </p:ext>
            </p:extLst>
          </p:nvPr>
        </p:nvGraphicFramePr>
        <p:xfrm>
          <a:off x="838201" y="1442793"/>
          <a:ext cx="10515599" cy="3509502"/>
        </p:xfrm>
        <a:graphic>
          <a:graphicData uri="http://schemas.openxmlformats.org/drawingml/2006/table">
            <a:tbl>
              <a:tblPr firstRow="1" bandRow="1">
                <a:solidFill>
                  <a:srgbClr val="CEC3B0"/>
                </a:solidFill>
                <a:tableStyleId>{5C22544A-7EE6-4342-B048-85BDC9FD1C3A}</a:tableStyleId>
              </a:tblPr>
              <a:tblGrid>
                <a:gridCol w="2547487">
                  <a:extLst>
                    <a:ext uri="{9D8B030D-6E8A-4147-A177-3AD203B41FA5}">
                      <a16:colId xmlns:a16="http://schemas.microsoft.com/office/drawing/2014/main" val="1205759353"/>
                    </a:ext>
                  </a:extLst>
                </a:gridCol>
                <a:gridCol w="2709448">
                  <a:extLst>
                    <a:ext uri="{9D8B030D-6E8A-4147-A177-3AD203B41FA5}">
                      <a16:colId xmlns:a16="http://schemas.microsoft.com/office/drawing/2014/main" val="3460075882"/>
                    </a:ext>
                  </a:extLst>
                </a:gridCol>
                <a:gridCol w="2628468">
                  <a:extLst>
                    <a:ext uri="{9D8B030D-6E8A-4147-A177-3AD203B41FA5}">
                      <a16:colId xmlns:a16="http://schemas.microsoft.com/office/drawing/2014/main" val="2355873916"/>
                    </a:ext>
                  </a:extLst>
                </a:gridCol>
                <a:gridCol w="2630196">
                  <a:extLst>
                    <a:ext uri="{9D8B030D-6E8A-4147-A177-3AD203B41FA5}">
                      <a16:colId xmlns:a16="http://schemas.microsoft.com/office/drawing/2014/main" val="3878474707"/>
                    </a:ext>
                  </a:extLst>
                </a:gridCol>
              </a:tblGrid>
              <a:tr h="535215">
                <a:tc>
                  <a:txBody>
                    <a:bodyPr/>
                    <a:lstStyle/>
                    <a:p>
                      <a:endParaRPr lang="en-NZ" dirty="0"/>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a:t>Moral Influence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Christus Victor</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Satisfaction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extLst>
                  <a:ext uri="{0D108BD9-81ED-4DB2-BD59-A6C34878D82A}">
                    <a16:rowId xmlns:a16="http://schemas.microsoft.com/office/drawing/2014/main" val="4228126925"/>
                  </a:ext>
                </a:extLst>
              </a:tr>
              <a:tr h="535215">
                <a:tc>
                  <a:txBody>
                    <a:bodyPr/>
                    <a:lstStyle/>
                    <a:p>
                      <a:r>
                        <a:rPr lang="en-NZ" dirty="0"/>
                        <a:t>Effect</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humanity</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spiritual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extLst>
                  <a:ext uri="{0D108BD9-81ED-4DB2-BD59-A6C34878D82A}">
                    <a16:rowId xmlns:a16="http://schemas.microsoft.com/office/drawing/2014/main" val="2408240177"/>
                  </a:ext>
                </a:extLst>
              </a:tr>
              <a:tr h="591484">
                <a:tc>
                  <a:txBody>
                    <a:bodyPr/>
                    <a:lstStyle/>
                    <a:p>
                      <a:r>
                        <a:rPr lang="en-NZ" dirty="0"/>
                        <a:t>Theological Champion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Abelard (1079-1142)</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Origen (c. 185-253)</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Anselm (1033-1109)</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2495725044"/>
                  </a:ext>
                </a:extLst>
              </a:tr>
              <a:tr h="923794">
                <a:tc>
                  <a:txBody>
                    <a:bodyPr/>
                    <a:lstStyle/>
                    <a:p>
                      <a:r>
                        <a:rPr lang="en-NZ" dirty="0"/>
                        <a:t>View of sin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Lack of love for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Enslavement to hostile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Offence towards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extLst>
                  <a:ext uri="{0D108BD9-81ED-4DB2-BD59-A6C34878D82A}">
                    <a16:rowId xmlns:a16="http://schemas.microsoft.com/office/drawing/2014/main" val="912892763"/>
                  </a:ext>
                </a:extLst>
              </a:tr>
              <a:tr h="923794">
                <a:tc>
                  <a:txBody>
                    <a:bodyPr/>
                    <a:lstStyle/>
                    <a:p>
                      <a:r>
                        <a:rPr lang="en-NZ" dirty="0"/>
                        <a:t>What the cross achieves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Kindling of love for God and others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Defeat of sin, death, and the Devil</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Removal of guilt and shame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865681617"/>
                  </a:ext>
                </a:extLst>
              </a:tr>
            </a:tbl>
          </a:graphicData>
        </a:graphic>
      </p:graphicFrame>
    </p:spTree>
    <p:extLst>
      <p:ext uri="{BB962C8B-B14F-4D97-AF65-F5344CB8AC3E}">
        <p14:creationId xmlns:p14="http://schemas.microsoft.com/office/powerpoint/2010/main" val="328211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46876A"/>
        </a:solidFill>
        <a:effectLst/>
      </p:bgPr>
    </p:bg>
    <p:spTree>
      <p:nvGrpSpPr>
        <p:cNvPr id="1" name="">
          <a:extLst>
            <a:ext uri="{FF2B5EF4-FFF2-40B4-BE49-F238E27FC236}">
              <a16:creationId xmlns:a16="http://schemas.microsoft.com/office/drawing/2014/main" id="{EB9ECB79-0801-4E3A-534D-7A7452846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31291-25A9-3E66-34E0-436907188C12}"/>
              </a:ext>
            </a:extLst>
          </p:cNvPr>
          <p:cNvSpPr>
            <a:spLocks noGrp="1"/>
          </p:cNvSpPr>
          <p:nvPr>
            <p:ph type="title"/>
          </p:nvPr>
        </p:nvSpPr>
        <p:spPr/>
        <p:txBody>
          <a:bodyPr/>
          <a:lstStyle/>
          <a:p>
            <a:r>
              <a:rPr lang="en-US" dirty="0">
                <a:solidFill>
                  <a:srgbClr val="ECE7DE"/>
                </a:solidFill>
              </a:rPr>
              <a:t>Some questions:</a:t>
            </a:r>
          </a:p>
        </p:txBody>
      </p:sp>
      <p:sp>
        <p:nvSpPr>
          <p:cNvPr id="3" name="Content Placeholder 2">
            <a:extLst>
              <a:ext uri="{FF2B5EF4-FFF2-40B4-BE49-F238E27FC236}">
                <a16:creationId xmlns:a16="http://schemas.microsoft.com/office/drawing/2014/main" id="{E77E5FEC-3679-11B3-AF2B-968BCE29BEEF}"/>
              </a:ext>
            </a:extLst>
          </p:cNvPr>
          <p:cNvSpPr>
            <a:spLocks noGrp="1"/>
          </p:cNvSpPr>
          <p:nvPr>
            <p:ph sz="half" idx="1"/>
          </p:nvPr>
        </p:nvSpPr>
        <p:spPr/>
        <p:txBody>
          <a:bodyPr/>
          <a:lstStyle/>
          <a:p>
            <a:pPr marL="720725"/>
            <a:r>
              <a:rPr lang="en-US" sz="3600" i="1" dirty="0">
                <a:solidFill>
                  <a:srgbClr val="ECE7DE"/>
                </a:solidFill>
              </a:rPr>
              <a:t>What Scriptures can you think of that might support these different views?</a:t>
            </a:r>
          </a:p>
          <a:p>
            <a:pPr marL="492125" indent="0">
              <a:buNone/>
            </a:pPr>
            <a:endParaRPr lang="en-US" sz="3600" i="1" dirty="0">
              <a:solidFill>
                <a:srgbClr val="ECE7DE"/>
              </a:solidFill>
            </a:endParaRPr>
          </a:p>
          <a:p>
            <a:pPr marL="720725"/>
            <a:r>
              <a:rPr lang="en-US" sz="3600" i="1" dirty="0">
                <a:solidFill>
                  <a:srgbClr val="ECE7DE"/>
                </a:solidFill>
              </a:rPr>
              <a:t>Which view do you most identify with, and why? Is there any view you don’t </a:t>
            </a:r>
            <a:r>
              <a:rPr lang="en-US" sz="3600" i="1" dirty="0" err="1">
                <a:solidFill>
                  <a:srgbClr val="ECE7DE"/>
                </a:solidFill>
              </a:rPr>
              <a:t>favour</a:t>
            </a:r>
            <a:r>
              <a:rPr lang="en-US" sz="3600" i="1" dirty="0">
                <a:solidFill>
                  <a:srgbClr val="ECE7DE"/>
                </a:solidFill>
              </a:rPr>
              <a:t>?</a:t>
            </a:r>
          </a:p>
          <a:p>
            <a:pPr marL="0" indent="0">
              <a:buNone/>
            </a:pPr>
            <a:endParaRPr lang="en-US" sz="2000" dirty="0">
              <a:solidFill>
                <a:srgbClr val="ECE7DE"/>
              </a:solidFill>
            </a:endParaRPr>
          </a:p>
          <a:p>
            <a:pPr marL="0" indent="0">
              <a:buNone/>
            </a:pPr>
            <a:endParaRPr lang="en-US" sz="2000" dirty="0">
              <a:solidFill>
                <a:srgbClr val="ECE7DE"/>
              </a:solidFill>
            </a:endParaRPr>
          </a:p>
          <a:p>
            <a:pPr marL="0" indent="0">
              <a:buNone/>
            </a:pPr>
            <a:endParaRPr lang="en-US" sz="2000" dirty="0">
              <a:solidFill>
                <a:srgbClr val="ECE7DE"/>
              </a:solidFill>
            </a:endParaRPr>
          </a:p>
        </p:txBody>
      </p:sp>
    </p:spTree>
    <p:extLst>
      <p:ext uri="{BB962C8B-B14F-4D97-AF65-F5344CB8AC3E}">
        <p14:creationId xmlns:p14="http://schemas.microsoft.com/office/powerpoint/2010/main" val="403952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CE7DE"/>
        </a:solidFill>
        <a:effectLst/>
      </p:bgPr>
    </p:bg>
    <p:spTree>
      <p:nvGrpSpPr>
        <p:cNvPr id="1" name="">
          <a:extLst>
            <a:ext uri="{FF2B5EF4-FFF2-40B4-BE49-F238E27FC236}">
              <a16:creationId xmlns:a16="http://schemas.microsoft.com/office/drawing/2014/main" id="{6159993B-63F3-D75C-D843-3EF6486EF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9B875-3486-6570-98A6-350F3041CAEA}"/>
              </a:ext>
            </a:extLst>
          </p:cNvPr>
          <p:cNvSpPr>
            <a:spLocks noGrp="1"/>
          </p:cNvSpPr>
          <p:nvPr>
            <p:ph type="title"/>
          </p:nvPr>
        </p:nvSpPr>
        <p:spPr>
          <a:xfrm>
            <a:off x="838200" y="321207"/>
            <a:ext cx="10515600" cy="1121586"/>
          </a:xfrm>
        </p:spPr>
        <p:txBody>
          <a:bodyPr/>
          <a:lstStyle/>
          <a:p>
            <a:r>
              <a:rPr lang="en-US" dirty="0"/>
              <a:t>Compare and contrast</a:t>
            </a:r>
          </a:p>
        </p:txBody>
      </p:sp>
      <p:graphicFrame>
        <p:nvGraphicFramePr>
          <p:cNvPr id="4" name="Content Placeholder 3">
            <a:extLst>
              <a:ext uri="{FF2B5EF4-FFF2-40B4-BE49-F238E27FC236}">
                <a16:creationId xmlns:a16="http://schemas.microsoft.com/office/drawing/2014/main" id="{824682C7-7053-BDF2-1734-D0217457F14B}"/>
              </a:ext>
            </a:extLst>
          </p:cNvPr>
          <p:cNvGraphicFramePr>
            <a:graphicFrameLocks noGrp="1"/>
          </p:cNvGraphicFramePr>
          <p:nvPr>
            <p:ph sz="half" idx="1"/>
            <p:extLst>
              <p:ext uri="{D42A27DB-BD31-4B8C-83A1-F6EECF244321}">
                <p14:modId xmlns:p14="http://schemas.microsoft.com/office/powerpoint/2010/main" val="290941150"/>
              </p:ext>
            </p:extLst>
          </p:nvPr>
        </p:nvGraphicFramePr>
        <p:xfrm>
          <a:off x="838201" y="1442793"/>
          <a:ext cx="10515599" cy="4149582"/>
        </p:xfrm>
        <a:graphic>
          <a:graphicData uri="http://schemas.openxmlformats.org/drawingml/2006/table">
            <a:tbl>
              <a:tblPr firstRow="1" bandRow="1">
                <a:solidFill>
                  <a:srgbClr val="CEC3B0"/>
                </a:solidFill>
                <a:tableStyleId>{5C22544A-7EE6-4342-B048-85BDC9FD1C3A}</a:tableStyleId>
              </a:tblPr>
              <a:tblGrid>
                <a:gridCol w="2547487">
                  <a:extLst>
                    <a:ext uri="{9D8B030D-6E8A-4147-A177-3AD203B41FA5}">
                      <a16:colId xmlns:a16="http://schemas.microsoft.com/office/drawing/2014/main" val="1205759353"/>
                    </a:ext>
                  </a:extLst>
                </a:gridCol>
                <a:gridCol w="2709448">
                  <a:extLst>
                    <a:ext uri="{9D8B030D-6E8A-4147-A177-3AD203B41FA5}">
                      <a16:colId xmlns:a16="http://schemas.microsoft.com/office/drawing/2014/main" val="3460075882"/>
                    </a:ext>
                  </a:extLst>
                </a:gridCol>
                <a:gridCol w="2628468">
                  <a:extLst>
                    <a:ext uri="{9D8B030D-6E8A-4147-A177-3AD203B41FA5}">
                      <a16:colId xmlns:a16="http://schemas.microsoft.com/office/drawing/2014/main" val="2355873916"/>
                    </a:ext>
                  </a:extLst>
                </a:gridCol>
                <a:gridCol w="2630196">
                  <a:extLst>
                    <a:ext uri="{9D8B030D-6E8A-4147-A177-3AD203B41FA5}">
                      <a16:colId xmlns:a16="http://schemas.microsoft.com/office/drawing/2014/main" val="3878474707"/>
                    </a:ext>
                  </a:extLst>
                </a:gridCol>
              </a:tblGrid>
              <a:tr h="535215">
                <a:tc>
                  <a:txBody>
                    <a:bodyPr/>
                    <a:lstStyle/>
                    <a:p>
                      <a:endParaRPr lang="en-NZ" dirty="0"/>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a:t>Moral Influence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Christus Victor</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Satisfaction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extLst>
                  <a:ext uri="{0D108BD9-81ED-4DB2-BD59-A6C34878D82A}">
                    <a16:rowId xmlns:a16="http://schemas.microsoft.com/office/drawing/2014/main" val="4228126925"/>
                  </a:ext>
                </a:extLst>
              </a:tr>
              <a:tr h="535215">
                <a:tc>
                  <a:txBody>
                    <a:bodyPr/>
                    <a:lstStyle/>
                    <a:p>
                      <a:r>
                        <a:rPr lang="en-NZ" dirty="0"/>
                        <a:t>Effect</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humanity</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spiritual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extLst>
                  <a:ext uri="{0D108BD9-81ED-4DB2-BD59-A6C34878D82A}">
                    <a16:rowId xmlns:a16="http://schemas.microsoft.com/office/drawing/2014/main" val="2408240177"/>
                  </a:ext>
                </a:extLst>
              </a:tr>
              <a:tr h="591484">
                <a:tc>
                  <a:txBody>
                    <a:bodyPr/>
                    <a:lstStyle/>
                    <a:p>
                      <a:r>
                        <a:rPr lang="en-NZ" dirty="0"/>
                        <a:t>Theological Champion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Abelard (1079-1142)</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Origen (c. 185-253)</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Anselm (1033-1109)</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2495725044"/>
                  </a:ext>
                </a:extLst>
              </a:tr>
              <a:tr h="923794">
                <a:tc>
                  <a:txBody>
                    <a:bodyPr/>
                    <a:lstStyle/>
                    <a:p>
                      <a:r>
                        <a:rPr lang="en-NZ" dirty="0"/>
                        <a:t>View of sin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Lack of love for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Enslavement to hostile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Offence towards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extLst>
                  <a:ext uri="{0D108BD9-81ED-4DB2-BD59-A6C34878D82A}">
                    <a16:rowId xmlns:a16="http://schemas.microsoft.com/office/drawing/2014/main" val="912892763"/>
                  </a:ext>
                </a:extLst>
              </a:tr>
              <a:tr h="923794">
                <a:tc>
                  <a:txBody>
                    <a:bodyPr/>
                    <a:lstStyle/>
                    <a:p>
                      <a:r>
                        <a:rPr lang="en-NZ" dirty="0"/>
                        <a:t>What the cross achieves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Kindling of love for God and others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Defeat of sin, death, and the Devil</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Removal of guilt and shame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865681617"/>
                  </a:ext>
                </a:extLst>
              </a:tr>
              <a:tr h="535215">
                <a:tc>
                  <a:txBody>
                    <a:bodyPr/>
                    <a:lstStyle/>
                    <a:p>
                      <a:r>
                        <a:rPr lang="en-NZ" dirty="0"/>
                        <a:t>Biblical justification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1 John 4:7-11; Rom 5:5-10; Eph 4:32-5:2</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Mark 3:23-27; </a:t>
                      </a:r>
                      <a:r>
                        <a:rPr lang="en-NZ" dirty="0" err="1"/>
                        <a:t>Heb</a:t>
                      </a:r>
                      <a:r>
                        <a:rPr lang="en-NZ" dirty="0"/>
                        <a:t> 2:14-16; 1 Cor 15:24-26</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Rom 3:21-26; Is 53:5,10; Gal 3:10-14</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extLst>
                  <a:ext uri="{0D108BD9-81ED-4DB2-BD59-A6C34878D82A}">
                    <a16:rowId xmlns:a16="http://schemas.microsoft.com/office/drawing/2014/main" val="2957608304"/>
                  </a:ext>
                </a:extLst>
              </a:tr>
            </a:tbl>
          </a:graphicData>
        </a:graphic>
      </p:graphicFrame>
    </p:spTree>
    <p:extLst>
      <p:ext uri="{BB962C8B-B14F-4D97-AF65-F5344CB8AC3E}">
        <p14:creationId xmlns:p14="http://schemas.microsoft.com/office/powerpoint/2010/main" val="109536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9331A-6A6B-5713-FA6A-43807BABF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0552C-A90A-A00C-BFDD-BDB7F80881CA}"/>
              </a:ext>
            </a:extLst>
          </p:cNvPr>
          <p:cNvSpPr>
            <a:spLocks noGrp="1"/>
          </p:cNvSpPr>
          <p:nvPr>
            <p:ph type="title"/>
          </p:nvPr>
        </p:nvSpPr>
        <p:spPr/>
        <p:txBody>
          <a:bodyPr/>
          <a:lstStyle/>
          <a:p>
            <a:r>
              <a:rPr lang="en-US" dirty="0"/>
              <a:t>A possible conclusion…</a:t>
            </a:r>
          </a:p>
        </p:txBody>
      </p:sp>
      <p:sp>
        <p:nvSpPr>
          <p:cNvPr id="3" name="Content Placeholder 2">
            <a:extLst>
              <a:ext uri="{FF2B5EF4-FFF2-40B4-BE49-F238E27FC236}">
                <a16:creationId xmlns:a16="http://schemas.microsoft.com/office/drawing/2014/main" id="{93E59B9D-E1C3-BB09-2830-507CFA812ADC}"/>
              </a:ext>
            </a:extLst>
          </p:cNvPr>
          <p:cNvSpPr>
            <a:spLocks noGrp="1"/>
          </p:cNvSpPr>
          <p:nvPr>
            <p:ph sz="half" idx="1"/>
          </p:nvPr>
        </p:nvSpPr>
        <p:spPr/>
        <p:txBody>
          <a:bodyPr vert="horz" lIns="91440" tIns="45720" rIns="91440" bIns="45720" rtlCol="0" anchor="t">
            <a:normAutofit/>
          </a:bodyPr>
          <a:lstStyle/>
          <a:p>
            <a:pPr marL="0" indent="0">
              <a:buNone/>
            </a:pPr>
            <a:endParaRPr lang="en-US" dirty="0"/>
          </a:p>
          <a:p>
            <a:pPr marL="0" indent="0">
              <a:buNone/>
            </a:pPr>
            <a:r>
              <a:rPr lang="en-US" dirty="0"/>
              <a:t>“The church needs an approach... where the various dimensions of Christ’s work are all appreciated and seen as complementary rather than competitive.”</a:t>
            </a:r>
          </a:p>
          <a:p>
            <a:pPr marL="0" indent="0">
              <a:buNone/>
            </a:pPr>
            <a:r>
              <a:rPr lang="en-US" dirty="0"/>
              <a:t>	</a:t>
            </a:r>
            <a:r>
              <a:rPr lang="en-US" sz="2000" dirty="0"/>
              <a:t>&gt;  Jeremy Treat, </a:t>
            </a:r>
            <a:r>
              <a:rPr lang="en-US" sz="2000" i="1" dirty="0"/>
              <a:t>The Atonement: An Introduction, </a:t>
            </a:r>
            <a:r>
              <a:rPr lang="en-US" sz="2000" dirty="0"/>
              <a:t>p. 62</a:t>
            </a:r>
          </a:p>
        </p:txBody>
      </p:sp>
    </p:spTree>
    <p:extLst>
      <p:ext uri="{BB962C8B-B14F-4D97-AF65-F5344CB8AC3E}">
        <p14:creationId xmlns:p14="http://schemas.microsoft.com/office/powerpoint/2010/main" val="418295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CE7DE"/>
        </a:solidFill>
        <a:effectLst/>
      </p:bgPr>
    </p:bg>
    <p:spTree>
      <p:nvGrpSpPr>
        <p:cNvPr id="1" name="">
          <a:extLst>
            <a:ext uri="{FF2B5EF4-FFF2-40B4-BE49-F238E27FC236}">
              <a16:creationId xmlns:a16="http://schemas.microsoft.com/office/drawing/2014/main" id="{C8C88E87-3DD5-999D-658A-72FFE4986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CEC2E-EF30-00E9-45DB-237C84C6EFC5}"/>
              </a:ext>
            </a:extLst>
          </p:cNvPr>
          <p:cNvSpPr>
            <a:spLocks noGrp="1"/>
          </p:cNvSpPr>
          <p:nvPr>
            <p:ph type="title"/>
          </p:nvPr>
        </p:nvSpPr>
        <p:spPr>
          <a:xfrm>
            <a:off x="838200" y="321207"/>
            <a:ext cx="10515600" cy="1121586"/>
          </a:xfrm>
        </p:spPr>
        <p:txBody>
          <a:bodyPr/>
          <a:lstStyle/>
          <a:p>
            <a:r>
              <a:rPr lang="en-US" dirty="0"/>
              <a:t>Compare and contrast</a:t>
            </a:r>
          </a:p>
        </p:txBody>
      </p:sp>
      <p:graphicFrame>
        <p:nvGraphicFramePr>
          <p:cNvPr id="4" name="Content Placeholder 3">
            <a:extLst>
              <a:ext uri="{FF2B5EF4-FFF2-40B4-BE49-F238E27FC236}">
                <a16:creationId xmlns:a16="http://schemas.microsoft.com/office/drawing/2014/main" id="{A204D65B-6D5A-D493-000B-D2460D05A8D0}"/>
              </a:ext>
            </a:extLst>
          </p:cNvPr>
          <p:cNvGraphicFramePr>
            <a:graphicFrameLocks noGrp="1"/>
          </p:cNvGraphicFramePr>
          <p:nvPr>
            <p:ph sz="half" idx="1"/>
          </p:nvPr>
        </p:nvGraphicFramePr>
        <p:xfrm>
          <a:off x="838201" y="1442793"/>
          <a:ext cx="10515599" cy="4684797"/>
        </p:xfrm>
        <a:graphic>
          <a:graphicData uri="http://schemas.openxmlformats.org/drawingml/2006/table">
            <a:tbl>
              <a:tblPr firstRow="1" bandRow="1">
                <a:solidFill>
                  <a:srgbClr val="CEC3B0"/>
                </a:solidFill>
                <a:tableStyleId>{5C22544A-7EE6-4342-B048-85BDC9FD1C3A}</a:tableStyleId>
              </a:tblPr>
              <a:tblGrid>
                <a:gridCol w="2547487">
                  <a:extLst>
                    <a:ext uri="{9D8B030D-6E8A-4147-A177-3AD203B41FA5}">
                      <a16:colId xmlns:a16="http://schemas.microsoft.com/office/drawing/2014/main" val="1205759353"/>
                    </a:ext>
                  </a:extLst>
                </a:gridCol>
                <a:gridCol w="2709448">
                  <a:extLst>
                    <a:ext uri="{9D8B030D-6E8A-4147-A177-3AD203B41FA5}">
                      <a16:colId xmlns:a16="http://schemas.microsoft.com/office/drawing/2014/main" val="3460075882"/>
                    </a:ext>
                  </a:extLst>
                </a:gridCol>
                <a:gridCol w="2628468">
                  <a:extLst>
                    <a:ext uri="{9D8B030D-6E8A-4147-A177-3AD203B41FA5}">
                      <a16:colId xmlns:a16="http://schemas.microsoft.com/office/drawing/2014/main" val="2355873916"/>
                    </a:ext>
                  </a:extLst>
                </a:gridCol>
                <a:gridCol w="2630196">
                  <a:extLst>
                    <a:ext uri="{9D8B030D-6E8A-4147-A177-3AD203B41FA5}">
                      <a16:colId xmlns:a16="http://schemas.microsoft.com/office/drawing/2014/main" val="3878474707"/>
                    </a:ext>
                  </a:extLst>
                </a:gridCol>
              </a:tblGrid>
              <a:tr h="535215">
                <a:tc>
                  <a:txBody>
                    <a:bodyPr/>
                    <a:lstStyle/>
                    <a:p>
                      <a:endParaRPr lang="en-NZ" dirty="0"/>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a:t>Moral Influence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Christus Victor</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tc>
                  <a:txBody>
                    <a:bodyPr/>
                    <a:lstStyle/>
                    <a:p>
                      <a:pPr algn="ctr"/>
                      <a:r>
                        <a:rPr lang="en-NZ" dirty="0"/>
                        <a:t>Satisfaction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46876A"/>
                    </a:solidFill>
                  </a:tcPr>
                </a:tc>
                <a:extLst>
                  <a:ext uri="{0D108BD9-81ED-4DB2-BD59-A6C34878D82A}">
                    <a16:rowId xmlns:a16="http://schemas.microsoft.com/office/drawing/2014/main" val="4228126925"/>
                  </a:ext>
                </a:extLst>
              </a:tr>
              <a:tr h="535215">
                <a:tc>
                  <a:txBody>
                    <a:bodyPr/>
                    <a:lstStyle/>
                    <a:p>
                      <a:r>
                        <a:rPr lang="en-NZ" dirty="0"/>
                        <a:t>Effect</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humanity</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spiritual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tc>
                  <a:txBody>
                    <a:bodyPr/>
                    <a:lstStyle/>
                    <a:p>
                      <a:pPr algn="ctr"/>
                      <a:r>
                        <a:rPr lang="en-NZ" dirty="0"/>
                        <a:t>On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noFill/>
                  </a:tcPr>
                </a:tc>
                <a:extLst>
                  <a:ext uri="{0D108BD9-81ED-4DB2-BD59-A6C34878D82A}">
                    <a16:rowId xmlns:a16="http://schemas.microsoft.com/office/drawing/2014/main" val="2408240177"/>
                  </a:ext>
                </a:extLst>
              </a:tr>
              <a:tr h="591484">
                <a:tc>
                  <a:txBody>
                    <a:bodyPr/>
                    <a:lstStyle/>
                    <a:p>
                      <a:r>
                        <a:rPr lang="en-NZ" dirty="0"/>
                        <a:t>Theological Champion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Abelard (1079-1142)</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Origen (c. 185-253)</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Anselm (1033-1109)</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2495725044"/>
                  </a:ext>
                </a:extLst>
              </a:tr>
              <a:tr h="923794">
                <a:tc>
                  <a:txBody>
                    <a:bodyPr/>
                    <a:lstStyle/>
                    <a:p>
                      <a:r>
                        <a:rPr lang="en-NZ" dirty="0"/>
                        <a:t>View of sin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Lack of love for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Enslavement to hostile powers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Offence towards God</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extLst>
                  <a:ext uri="{0D108BD9-81ED-4DB2-BD59-A6C34878D82A}">
                    <a16:rowId xmlns:a16="http://schemas.microsoft.com/office/drawing/2014/main" val="912892763"/>
                  </a:ext>
                </a:extLst>
              </a:tr>
              <a:tr h="923794">
                <a:tc>
                  <a:txBody>
                    <a:bodyPr/>
                    <a:lstStyle/>
                    <a:p>
                      <a:r>
                        <a:rPr lang="en-NZ" dirty="0"/>
                        <a:t>What the cross achieves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Kindling of love for God and others</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Defeat of sin, death, and the Devil</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Removal of guilt and shame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865681617"/>
                  </a:ext>
                </a:extLst>
              </a:tr>
              <a:tr h="535215">
                <a:tc>
                  <a:txBody>
                    <a:bodyPr/>
                    <a:lstStyle/>
                    <a:p>
                      <a:r>
                        <a:rPr lang="en-NZ" dirty="0"/>
                        <a:t>Biblical justification</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1 John 4:7-11; Rom 5:5-10; Eph 4:32-5:2</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Mark 3:23-27; </a:t>
                      </a:r>
                      <a:r>
                        <a:rPr lang="en-NZ" dirty="0" err="1"/>
                        <a:t>Heb</a:t>
                      </a:r>
                      <a:r>
                        <a:rPr lang="en-NZ" dirty="0"/>
                        <a:t> 2:14-16; 1 Cor 15:24-26</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tc>
                  <a:txBody>
                    <a:bodyPr/>
                    <a:lstStyle/>
                    <a:p>
                      <a:pPr algn="ctr"/>
                      <a:r>
                        <a:rPr lang="en-NZ" dirty="0"/>
                        <a:t>Rom 3:21-26; Is 53:5,10; Gal 3:10-14</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CFC3B0"/>
                    </a:solidFill>
                  </a:tcPr>
                </a:tc>
                <a:extLst>
                  <a:ext uri="{0D108BD9-81ED-4DB2-BD59-A6C34878D82A}">
                    <a16:rowId xmlns:a16="http://schemas.microsoft.com/office/drawing/2014/main" val="2957608304"/>
                  </a:ext>
                </a:extLst>
              </a:tr>
              <a:tr h="535215">
                <a:tc>
                  <a:txBody>
                    <a:bodyPr/>
                    <a:lstStyle/>
                    <a:p>
                      <a:r>
                        <a:rPr lang="en-NZ" dirty="0"/>
                        <a:t>Threefold office</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Prophet</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King</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tc>
                  <a:txBody>
                    <a:bodyPr/>
                    <a:lstStyle/>
                    <a:p>
                      <a:pPr algn="ctr"/>
                      <a:r>
                        <a:rPr lang="en-NZ" dirty="0"/>
                        <a:t>Priest</a:t>
                      </a:r>
                    </a:p>
                  </a:txBody>
                  <a:tcPr>
                    <a:lnL w="12700" cap="flat" cmpd="sng" algn="ctr">
                      <a:solidFill>
                        <a:srgbClr val="48352F"/>
                      </a:solidFill>
                      <a:prstDash val="solid"/>
                      <a:round/>
                      <a:headEnd type="none" w="med" len="med"/>
                      <a:tailEnd type="none" w="med" len="med"/>
                    </a:lnL>
                    <a:lnR w="12700" cap="flat" cmpd="sng" algn="ctr">
                      <a:solidFill>
                        <a:srgbClr val="48352F"/>
                      </a:solidFill>
                      <a:prstDash val="solid"/>
                      <a:round/>
                      <a:headEnd type="none" w="med" len="med"/>
                      <a:tailEnd type="none" w="med" len="med"/>
                    </a:lnR>
                    <a:lnT w="12700" cap="flat" cmpd="sng" algn="ctr">
                      <a:solidFill>
                        <a:srgbClr val="48352F"/>
                      </a:solidFill>
                      <a:prstDash val="solid"/>
                      <a:round/>
                      <a:headEnd type="none" w="med" len="med"/>
                      <a:tailEnd type="none" w="med" len="med"/>
                    </a:lnT>
                    <a:lnB w="12700" cap="flat" cmpd="sng" algn="ctr">
                      <a:solidFill>
                        <a:srgbClr val="48352F"/>
                      </a:solidFill>
                      <a:prstDash val="solid"/>
                      <a:round/>
                      <a:headEnd type="none" w="med" len="med"/>
                      <a:tailEnd type="none" w="med" len="med"/>
                    </a:lnB>
                    <a:solidFill>
                      <a:srgbClr val="ECE7DE"/>
                    </a:solidFill>
                  </a:tcPr>
                </a:tc>
                <a:extLst>
                  <a:ext uri="{0D108BD9-81ED-4DB2-BD59-A6C34878D82A}">
                    <a16:rowId xmlns:a16="http://schemas.microsoft.com/office/drawing/2014/main" val="3226921201"/>
                  </a:ext>
                </a:extLst>
              </a:tr>
            </a:tbl>
          </a:graphicData>
        </a:graphic>
      </p:graphicFrame>
    </p:spTree>
    <p:extLst>
      <p:ext uri="{BB962C8B-B14F-4D97-AF65-F5344CB8AC3E}">
        <p14:creationId xmlns:p14="http://schemas.microsoft.com/office/powerpoint/2010/main" val="58995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ACDA1-38A7-7847-AF41-1FB625073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3C8F1-96EF-7171-49A2-3E1C80FE7A0B}"/>
              </a:ext>
            </a:extLst>
          </p:cNvPr>
          <p:cNvSpPr>
            <a:spLocks noGrp="1"/>
          </p:cNvSpPr>
          <p:nvPr>
            <p:ph type="title"/>
          </p:nvPr>
        </p:nvSpPr>
        <p:spPr/>
        <p:txBody>
          <a:bodyPr/>
          <a:lstStyle/>
          <a:p>
            <a:r>
              <a:rPr lang="en-US" dirty="0" err="1"/>
              <a:t>Turretin</a:t>
            </a:r>
            <a:r>
              <a:rPr lang="en-US" dirty="0"/>
              <a:t> on Christ’s threefold office</a:t>
            </a:r>
          </a:p>
        </p:txBody>
      </p:sp>
      <p:sp>
        <p:nvSpPr>
          <p:cNvPr id="3" name="Content Placeholder 2">
            <a:extLst>
              <a:ext uri="{FF2B5EF4-FFF2-40B4-BE49-F238E27FC236}">
                <a16:creationId xmlns:a16="http://schemas.microsoft.com/office/drawing/2014/main" id="{45665930-E1C8-C335-5D27-F632118F2383}"/>
              </a:ext>
            </a:extLst>
          </p:cNvPr>
          <p:cNvSpPr>
            <a:spLocks noGrp="1"/>
          </p:cNvSpPr>
          <p:nvPr>
            <p:ph sz="half" idx="1"/>
          </p:nvPr>
        </p:nvSpPr>
        <p:spPr/>
        <p:txBody>
          <a:bodyPr/>
          <a:lstStyle/>
          <a:p>
            <a:pPr marL="0" indent="0">
              <a:buNone/>
            </a:pPr>
            <a:r>
              <a:rPr lang="en-US" dirty="0"/>
              <a:t>“The threefold misery of humanity resulting from sin (that is, ignorance, guilt, and the oppression and bondage of sin) requires this threefold office…  The prophetic light scatters the darkness of error; the merit of the priest removes guilt and obtains reconciliation for us; the power of the king takes away the bondage of death. The prophet shows God to us; the priest leads us to God; and the king joins us together with God, and glorifies us with him.”</a:t>
            </a:r>
          </a:p>
          <a:p>
            <a:pPr marL="0" indent="0">
              <a:buNone/>
            </a:pPr>
            <a:r>
              <a:rPr lang="en-US" dirty="0"/>
              <a:t>	</a:t>
            </a:r>
            <a:r>
              <a:rPr lang="en-US" sz="2000" dirty="0"/>
              <a:t>&gt;  </a:t>
            </a:r>
            <a:r>
              <a:rPr lang="en-US" sz="2000" i="1" dirty="0"/>
              <a:t>Institutes of Elenctic Theology</a:t>
            </a:r>
            <a:r>
              <a:rPr lang="en-US" sz="2000" dirty="0"/>
              <a:t>, topic 14 question 5</a:t>
            </a:r>
          </a:p>
        </p:txBody>
      </p:sp>
    </p:spTree>
    <p:extLst>
      <p:ext uri="{BB962C8B-B14F-4D97-AF65-F5344CB8AC3E}">
        <p14:creationId xmlns:p14="http://schemas.microsoft.com/office/powerpoint/2010/main" val="421436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8C70-4327-4922-9D65-35C629C355FB}"/>
              </a:ext>
            </a:extLst>
          </p:cNvPr>
          <p:cNvSpPr>
            <a:spLocks noGrp="1"/>
          </p:cNvSpPr>
          <p:nvPr>
            <p:ph type="title"/>
          </p:nvPr>
        </p:nvSpPr>
        <p:spPr/>
        <p:txBody>
          <a:bodyPr/>
          <a:lstStyle/>
          <a:p>
            <a:r>
              <a:rPr lang="en-US" dirty="0"/>
              <a:t>Why did Jesus die?</a:t>
            </a:r>
          </a:p>
        </p:txBody>
      </p:sp>
      <p:sp>
        <p:nvSpPr>
          <p:cNvPr id="3" name="Text Placeholder 2">
            <a:extLst>
              <a:ext uri="{FF2B5EF4-FFF2-40B4-BE49-F238E27FC236}">
                <a16:creationId xmlns:a16="http://schemas.microsoft.com/office/drawing/2014/main" id="{5AB7B701-C2DE-9400-EB7A-1551D0A2A5A0}"/>
              </a:ext>
            </a:extLst>
          </p:cNvPr>
          <p:cNvSpPr>
            <a:spLocks noGrp="1"/>
          </p:cNvSpPr>
          <p:nvPr>
            <p:ph type="body" idx="1"/>
          </p:nvPr>
        </p:nvSpPr>
        <p:spPr>
          <a:xfrm>
            <a:off x="3182679" y="3585327"/>
            <a:ext cx="5826642" cy="1500187"/>
          </a:xfrm>
        </p:spPr>
        <p:txBody>
          <a:bodyPr>
            <a:normAutofit/>
          </a:bodyPr>
          <a:lstStyle/>
          <a:p>
            <a:r>
              <a:rPr lang="en-US" sz="2800" dirty="0"/>
              <a:t>Understanding and communicating </a:t>
            </a:r>
          </a:p>
          <a:p>
            <a:r>
              <a:rPr lang="en-US" sz="2800" dirty="0"/>
              <a:t>“the message of the cross”</a:t>
            </a:r>
          </a:p>
        </p:txBody>
      </p:sp>
    </p:spTree>
    <p:extLst>
      <p:ext uri="{BB962C8B-B14F-4D97-AF65-F5344CB8AC3E}">
        <p14:creationId xmlns:p14="http://schemas.microsoft.com/office/powerpoint/2010/main" val="311260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46876A"/>
        </a:solidFill>
        <a:effectLst/>
      </p:bgPr>
    </p:bg>
    <p:spTree>
      <p:nvGrpSpPr>
        <p:cNvPr id="1" name="">
          <a:extLst>
            <a:ext uri="{FF2B5EF4-FFF2-40B4-BE49-F238E27FC236}">
              <a16:creationId xmlns:a16="http://schemas.microsoft.com/office/drawing/2014/main" id="{1C1B4FB3-D3DE-BF94-08D9-4DAAEF6CF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30D72-4270-1621-2F8C-CB578E3580A9}"/>
              </a:ext>
            </a:extLst>
          </p:cNvPr>
          <p:cNvSpPr>
            <a:spLocks noGrp="1"/>
          </p:cNvSpPr>
          <p:nvPr>
            <p:ph type="title"/>
          </p:nvPr>
        </p:nvSpPr>
        <p:spPr/>
        <p:txBody>
          <a:bodyPr/>
          <a:lstStyle/>
          <a:p>
            <a:r>
              <a:rPr lang="en-US" dirty="0">
                <a:solidFill>
                  <a:srgbClr val="ECE7DE"/>
                </a:solidFill>
              </a:rPr>
              <a:t>Some questions:</a:t>
            </a:r>
          </a:p>
        </p:txBody>
      </p:sp>
      <p:sp>
        <p:nvSpPr>
          <p:cNvPr id="3" name="Content Placeholder 2">
            <a:extLst>
              <a:ext uri="{FF2B5EF4-FFF2-40B4-BE49-F238E27FC236}">
                <a16:creationId xmlns:a16="http://schemas.microsoft.com/office/drawing/2014/main" id="{42AEBA26-5968-89FE-610B-AF0ADB5E7420}"/>
              </a:ext>
            </a:extLst>
          </p:cNvPr>
          <p:cNvSpPr>
            <a:spLocks noGrp="1"/>
          </p:cNvSpPr>
          <p:nvPr>
            <p:ph sz="half" idx="1"/>
          </p:nvPr>
        </p:nvSpPr>
        <p:spPr/>
        <p:txBody>
          <a:bodyPr/>
          <a:lstStyle/>
          <a:p>
            <a:pPr marL="720725"/>
            <a:r>
              <a:rPr lang="en-US" sz="3200" i="1" dirty="0">
                <a:solidFill>
                  <a:srgbClr val="ECE7DE"/>
                </a:solidFill>
              </a:rPr>
              <a:t>How might these different dimensions be useful in communicating “the message of the cross” (1 Cor 1:18) to people around us?</a:t>
            </a:r>
          </a:p>
          <a:p>
            <a:pPr marL="720725"/>
            <a:endParaRPr lang="en-US" sz="3200" i="1" dirty="0">
              <a:solidFill>
                <a:srgbClr val="ECE7DE"/>
              </a:solidFill>
            </a:endParaRPr>
          </a:p>
          <a:p>
            <a:pPr marL="720725"/>
            <a:r>
              <a:rPr lang="en-US" sz="3200" i="1" dirty="0">
                <a:solidFill>
                  <a:srgbClr val="ECE7DE"/>
                </a:solidFill>
              </a:rPr>
              <a:t>In which circumstances might a non-Christian especially need to hear about Christ’s love?  About Christ’s victory</a:t>
            </a:r>
            <a:r>
              <a:rPr lang="en-US" sz="3200" i="1">
                <a:solidFill>
                  <a:srgbClr val="ECE7DE"/>
                </a:solidFill>
              </a:rPr>
              <a:t>? About </a:t>
            </a:r>
            <a:r>
              <a:rPr lang="en-US" sz="3200" i="1" dirty="0">
                <a:solidFill>
                  <a:srgbClr val="ECE7DE"/>
                </a:solidFill>
              </a:rPr>
              <a:t>Christ’s satisfaction?</a:t>
            </a:r>
          </a:p>
          <a:p>
            <a:pPr marL="0" indent="0">
              <a:buNone/>
            </a:pPr>
            <a:endParaRPr lang="en-US" sz="2000" dirty="0">
              <a:solidFill>
                <a:srgbClr val="ECE7DE"/>
              </a:solidFill>
            </a:endParaRPr>
          </a:p>
          <a:p>
            <a:pPr marL="0" indent="0">
              <a:buNone/>
            </a:pPr>
            <a:endParaRPr lang="en-US" sz="2000" dirty="0">
              <a:solidFill>
                <a:srgbClr val="ECE7DE"/>
              </a:solidFill>
            </a:endParaRPr>
          </a:p>
          <a:p>
            <a:pPr marL="0" indent="0">
              <a:buNone/>
            </a:pPr>
            <a:endParaRPr lang="en-US" sz="2000" dirty="0">
              <a:solidFill>
                <a:srgbClr val="ECE7DE"/>
              </a:solidFill>
            </a:endParaRPr>
          </a:p>
        </p:txBody>
      </p:sp>
    </p:spTree>
    <p:extLst>
      <p:ext uri="{BB962C8B-B14F-4D97-AF65-F5344CB8AC3E}">
        <p14:creationId xmlns:p14="http://schemas.microsoft.com/office/powerpoint/2010/main" val="346369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46876A"/>
        </a:solidFill>
        <a:effectLst/>
      </p:bgPr>
    </p:bg>
    <p:spTree>
      <p:nvGrpSpPr>
        <p:cNvPr id="1" name="">
          <a:extLst>
            <a:ext uri="{FF2B5EF4-FFF2-40B4-BE49-F238E27FC236}">
              <a16:creationId xmlns:a16="http://schemas.microsoft.com/office/drawing/2014/main" id="{04D6A944-BD85-80D7-2D55-244BBA88E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67700-67A7-6C9B-46B2-EF9A65300546}"/>
              </a:ext>
            </a:extLst>
          </p:cNvPr>
          <p:cNvSpPr>
            <a:spLocks noGrp="1"/>
          </p:cNvSpPr>
          <p:nvPr>
            <p:ph type="title"/>
          </p:nvPr>
        </p:nvSpPr>
        <p:spPr>
          <a:xfrm>
            <a:off x="8130581" y="1672233"/>
            <a:ext cx="1318087" cy="1121586"/>
          </a:xfrm>
        </p:spPr>
        <p:txBody>
          <a:bodyPr>
            <a:normAutofit/>
          </a:bodyPr>
          <a:lstStyle/>
          <a:p>
            <a:r>
              <a:rPr lang="en-US" sz="2000" dirty="0">
                <a:solidFill>
                  <a:srgbClr val="ECE7DE"/>
                </a:solidFill>
              </a:rPr>
              <a:t>Triumph</a:t>
            </a:r>
          </a:p>
        </p:txBody>
      </p:sp>
      <p:sp>
        <p:nvSpPr>
          <p:cNvPr id="6" name="Title 1">
            <a:extLst>
              <a:ext uri="{FF2B5EF4-FFF2-40B4-BE49-F238E27FC236}">
                <a16:creationId xmlns:a16="http://schemas.microsoft.com/office/drawing/2014/main" id="{7407AFB9-4E3B-9E68-A9B5-48CFF7413F48}"/>
              </a:ext>
            </a:extLst>
          </p:cNvPr>
          <p:cNvSpPr txBox="1">
            <a:spLocks/>
          </p:cNvSpPr>
          <p:nvPr/>
        </p:nvSpPr>
        <p:spPr>
          <a:xfrm rot="16200000">
            <a:off x="5861216" y="3701651"/>
            <a:ext cx="1170929"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Sacrifice</a:t>
            </a:r>
          </a:p>
        </p:txBody>
      </p:sp>
      <p:sp>
        <p:nvSpPr>
          <p:cNvPr id="7" name="Title 1">
            <a:extLst>
              <a:ext uri="{FF2B5EF4-FFF2-40B4-BE49-F238E27FC236}">
                <a16:creationId xmlns:a16="http://schemas.microsoft.com/office/drawing/2014/main" id="{182EFB03-1E9B-7662-840A-9EA7B35A632C}"/>
              </a:ext>
            </a:extLst>
          </p:cNvPr>
          <p:cNvSpPr txBox="1">
            <a:spLocks/>
          </p:cNvSpPr>
          <p:nvPr/>
        </p:nvSpPr>
        <p:spPr>
          <a:xfrm>
            <a:off x="7804407" y="1957097"/>
            <a:ext cx="1478615"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Propitiation</a:t>
            </a:r>
          </a:p>
        </p:txBody>
      </p:sp>
      <p:sp>
        <p:nvSpPr>
          <p:cNvPr id="8" name="Title 1">
            <a:extLst>
              <a:ext uri="{FF2B5EF4-FFF2-40B4-BE49-F238E27FC236}">
                <a16:creationId xmlns:a16="http://schemas.microsoft.com/office/drawing/2014/main" id="{198114A4-DCA1-CC64-AE6E-2C801FF70F3D}"/>
              </a:ext>
            </a:extLst>
          </p:cNvPr>
          <p:cNvSpPr txBox="1">
            <a:spLocks/>
          </p:cNvSpPr>
          <p:nvPr/>
        </p:nvSpPr>
        <p:spPr>
          <a:xfrm rot="16200000">
            <a:off x="4229100" y="3562114"/>
            <a:ext cx="3733800"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Reconciliation</a:t>
            </a:r>
          </a:p>
        </p:txBody>
      </p:sp>
      <p:sp>
        <p:nvSpPr>
          <p:cNvPr id="9" name="Title 1">
            <a:extLst>
              <a:ext uri="{FF2B5EF4-FFF2-40B4-BE49-F238E27FC236}">
                <a16:creationId xmlns:a16="http://schemas.microsoft.com/office/drawing/2014/main" id="{4A894C5E-DF95-F73C-F630-7D6345713AE8}"/>
              </a:ext>
            </a:extLst>
          </p:cNvPr>
          <p:cNvSpPr txBox="1">
            <a:spLocks/>
          </p:cNvSpPr>
          <p:nvPr/>
        </p:nvSpPr>
        <p:spPr>
          <a:xfrm>
            <a:off x="6685152" y="1658238"/>
            <a:ext cx="1585332"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Redemption</a:t>
            </a:r>
          </a:p>
        </p:txBody>
      </p:sp>
      <p:sp>
        <p:nvSpPr>
          <p:cNvPr id="11" name="Title 1">
            <a:extLst>
              <a:ext uri="{FF2B5EF4-FFF2-40B4-BE49-F238E27FC236}">
                <a16:creationId xmlns:a16="http://schemas.microsoft.com/office/drawing/2014/main" id="{0CA03E68-894D-00BF-D880-754A06E76508}"/>
              </a:ext>
            </a:extLst>
          </p:cNvPr>
          <p:cNvSpPr txBox="1">
            <a:spLocks/>
          </p:cNvSpPr>
          <p:nvPr/>
        </p:nvSpPr>
        <p:spPr>
          <a:xfrm>
            <a:off x="6697302" y="1960884"/>
            <a:ext cx="1325824"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Passover</a:t>
            </a:r>
          </a:p>
        </p:txBody>
      </p:sp>
      <p:sp>
        <p:nvSpPr>
          <p:cNvPr id="13" name="Title 1">
            <a:extLst>
              <a:ext uri="{FF2B5EF4-FFF2-40B4-BE49-F238E27FC236}">
                <a16:creationId xmlns:a16="http://schemas.microsoft.com/office/drawing/2014/main" id="{82779542-FCC1-983F-F122-DEF66CE4D04D}"/>
              </a:ext>
            </a:extLst>
          </p:cNvPr>
          <p:cNvSpPr txBox="1">
            <a:spLocks/>
          </p:cNvSpPr>
          <p:nvPr/>
        </p:nvSpPr>
        <p:spPr>
          <a:xfrm rot="16200000">
            <a:off x="5416578" y="1672232"/>
            <a:ext cx="1373473"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Covenant</a:t>
            </a:r>
          </a:p>
        </p:txBody>
      </p:sp>
      <p:sp>
        <p:nvSpPr>
          <p:cNvPr id="14" name="Title 1">
            <a:extLst>
              <a:ext uri="{FF2B5EF4-FFF2-40B4-BE49-F238E27FC236}">
                <a16:creationId xmlns:a16="http://schemas.microsoft.com/office/drawing/2014/main" id="{6FF557FE-8937-1171-29C3-77C26C8E959E}"/>
              </a:ext>
            </a:extLst>
          </p:cNvPr>
          <p:cNvSpPr txBox="1">
            <a:spLocks/>
          </p:cNvSpPr>
          <p:nvPr/>
        </p:nvSpPr>
        <p:spPr>
          <a:xfrm rot="16200000">
            <a:off x="5309932" y="3002099"/>
            <a:ext cx="1569173"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Forgiveness</a:t>
            </a:r>
          </a:p>
        </p:txBody>
      </p:sp>
      <p:sp>
        <p:nvSpPr>
          <p:cNvPr id="15" name="Title 1">
            <a:extLst>
              <a:ext uri="{FF2B5EF4-FFF2-40B4-BE49-F238E27FC236}">
                <a16:creationId xmlns:a16="http://schemas.microsoft.com/office/drawing/2014/main" id="{08E959EE-94D6-831B-F76C-9C4AE6E565AD}"/>
              </a:ext>
            </a:extLst>
          </p:cNvPr>
          <p:cNvSpPr txBox="1">
            <a:spLocks/>
          </p:cNvSpPr>
          <p:nvPr/>
        </p:nvSpPr>
        <p:spPr>
          <a:xfrm rot="16200000">
            <a:off x="5844819" y="4835444"/>
            <a:ext cx="1170928"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Adoption</a:t>
            </a:r>
          </a:p>
        </p:txBody>
      </p:sp>
      <p:sp>
        <p:nvSpPr>
          <p:cNvPr id="17" name="Title 1">
            <a:extLst>
              <a:ext uri="{FF2B5EF4-FFF2-40B4-BE49-F238E27FC236}">
                <a16:creationId xmlns:a16="http://schemas.microsoft.com/office/drawing/2014/main" id="{1C3EC0EF-3F01-EAFF-3A69-A2C02757051E}"/>
              </a:ext>
            </a:extLst>
          </p:cNvPr>
          <p:cNvSpPr txBox="1">
            <a:spLocks/>
          </p:cNvSpPr>
          <p:nvPr/>
        </p:nvSpPr>
        <p:spPr>
          <a:xfrm rot="16200000">
            <a:off x="5555234" y="662101"/>
            <a:ext cx="112158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Healing</a:t>
            </a:r>
          </a:p>
        </p:txBody>
      </p:sp>
      <p:sp>
        <p:nvSpPr>
          <p:cNvPr id="10" name="Title 1">
            <a:extLst>
              <a:ext uri="{FF2B5EF4-FFF2-40B4-BE49-F238E27FC236}">
                <a16:creationId xmlns:a16="http://schemas.microsoft.com/office/drawing/2014/main" id="{59438E1F-AFB8-1623-76C9-8D0E4868B999}"/>
              </a:ext>
            </a:extLst>
          </p:cNvPr>
          <p:cNvSpPr txBox="1">
            <a:spLocks/>
          </p:cNvSpPr>
          <p:nvPr/>
        </p:nvSpPr>
        <p:spPr>
          <a:xfrm>
            <a:off x="4408041" y="1656720"/>
            <a:ext cx="1585332"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Justification</a:t>
            </a:r>
          </a:p>
        </p:txBody>
      </p:sp>
      <p:sp>
        <p:nvSpPr>
          <p:cNvPr id="12" name="Title 1">
            <a:extLst>
              <a:ext uri="{FF2B5EF4-FFF2-40B4-BE49-F238E27FC236}">
                <a16:creationId xmlns:a16="http://schemas.microsoft.com/office/drawing/2014/main" id="{39ADF1EC-47F4-087D-72F6-46AFDAC41CFC}"/>
              </a:ext>
            </a:extLst>
          </p:cNvPr>
          <p:cNvSpPr txBox="1">
            <a:spLocks/>
          </p:cNvSpPr>
          <p:nvPr/>
        </p:nvSpPr>
        <p:spPr>
          <a:xfrm>
            <a:off x="4802288" y="1943048"/>
            <a:ext cx="112158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Ransom</a:t>
            </a:r>
          </a:p>
        </p:txBody>
      </p:sp>
      <p:sp>
        <p:nvSpPr>
          <p:cNvPr id="16" name="Title 1">
            <a:extLst>
              <a:ext uri="{FF2B5EF4-FFF2-40B4-BE49-F238E27FC236}">
                <a16:creationId xmlns:a16="http://schemas.microsoft.com/office/drawing/2014/main" id="{53484F55-1F26-FC40-BA13-2545B9DD2F07}"/>
              </a:ext>
            </a:extLst>
          </p:cNvPr>
          <p:cNvSpPr txBox="1">
            <a:spLocks/>
          </p:cNvSpPr>
          <p:nvPr/>
        </p:nvSpPr>
        <p:spPr>
          <a:xfrm>
            <a:off x="3381159" y="1934321"/>
            <a:ext cx="1585332"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Deliverance</a:t>
            </a:r>
          </a:p>
        </p:txBody>
      </p:sp>
      <p:sp>
        <p:nvSpPr>
          <p:cNvPr id="18" name="Title 1">
            <a:extLst>
              <a:ext uri="{FF2B5EF4-FFF2-40B4-BE49-F238E27FC236}">
                <a16:creationId xmlns:a16="http://schemas.microsoft.com/office/drawing/2014/main" id="{ADE7ABEF-9C2A-C220-DDCC-9CC61E624A62}"/>
              </a:ext>
            </a:extLst>
          </p:cNvPr>
          <p:cNvSpPr txBox="1">
            <a:spLocks/>
          </p:cNvSpPr>
          <p:nvPr/>
        </p:nvSpPr>
        <p:spPr>
          <a:xfrm>
            <a:off x="3392586" y="1654244"/>
            <a:ext cx="1350558"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Example</a:t>
            </a:r>
          </a:p>
        </p:txBody>
      </p:sp>
      <p:sp>
        <p:nvSpPr>
          <p:cNvPr id="19" name="Title 1">
            <a:extLst>
              <a:ext uri="{FF2B5EF4-FFF2-40B4-BE49-F238E27FC236}">
                <a16:creationId xmlns:a16="http://schemas.microsoft.com/office/drawing/2014/main" id="{59F9DC88-206F-2747-054B-1A96384F04A5}"/>
              </a:ext>
            </a:extLst>
          </p:cNvPr>
          <p:cNvSpPr txBox="1">
            <a:spLocks/>
          </p:cNvSpPr>
          <p:nvPr/>
        </p:nvSpPr>
        <p:spPr>
          <a:xfrm rot="16200000">
            <a:off x="6013969" y="2764306"/>
            <a:ext cx="88879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Peace</a:t>
            </a:r>
          </a:p>
        </p:txBody>
      </p:sp>
      <p:sp>
        <p:nvSpPr>
          <p:cNvPr id="22" name="Title 1">
            <a:extLst>
              <a:ext uri="{FF2B5EF4-FFF2-40B4-BE49-F238E27FC236}">
                <a16:creationId xmlns:a16="http://schemas.microsoft.com/office/drawing/2014/main" id="{98730AF9-2633-6637-ED6D-2A3A39D50275}"/>
              </a:ext>
            </a:extLst>
          </p:cNvPr>
          <p:cNvSpPr txBox="1">
            <a:spLocks/>
          </p:cNvSpPr>
          <p:nvPr/>
        </p:nvSpPr>
        <p:spPr>
          <a:xfrm rot="16200000">
            <a:off x="6013969" y="558950"/>
            <a:ext cx="88879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Glory</a:t>
            </a:r>
          </a:p>
        </p:txBody>
      </p:sp>
      <p:sp>
        <p:nvSpPr>
          <p:cNvPr id="24" name="Title 1">
            <a:extLst>
              <a:ext uri="{FF2B5EF4-FFF2-40B4-BE49-F238E27FC236}">
                <a16:creationId xmlns:a16="http://schemas.microsoft.com/office/drawing/2014/main" id="{DB7D6848-7C7F-14BD-0089-7EDFAD8CEA3B}"/>
              </a:ext>
            </a:extLst>
          </p:cNvPr>
          <p:cNvSpPr txBox="1">
            <a:spLocks/>
          </p:cNvSpPr>
          <p:nvPr/>
        </p:nvSpPr>
        <p:spPr>
          <a:xfrm rot="16200000">
            <a:off x="5695754" y="1672233"/>
            <a:ext cx="1510824"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Immortality</a:t>
            </a:r>
          </a:p>
        </p:txBody>
      </p:sp>
    </p:spTree>
    <p:extLst>
      <p:ext uri="{BB962C8B-B14F-4D97-AF65-F5344CB8AC3E}">
        <p14:creationId xmlns:p14="http://schemas.microsoft.com/office/powerpoint/2010/main" val="123749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FF53C-2837-F058-9EDC-1ADDC0CE39D1}"/>
              </a:ext>
            </a:extLst>
          </p:cNvPr>
          <p:cNvSpPr>
            <a:spLocks noGrp="1"/>
          </p:cNvSpPr>
          <p:nvPr>
            <p:ph sz="half" idx="1"/>
          </p:nvPr>
        </p:nvSpPr>
        <p:spPr/>
        <p:txBody>
          <a:bodyPr/>
          <a:lstStyle/>
          <a:p>
            <a:pPr marL="0" indent="0">
              <a:buNone/>
            </a:pPr>
            <a:endParaRPr lang="en-US" dirty="0"/>
          </a:p>
          <a:p>
            <a:pPr marL="0" indent="0">
              <a:buNone/>
            </a:pPr>
            <a:r>
              <a:rPr lang="en-US" dirty="0"/>
              <a:t>“The crucifixion does not easily explain itself and requires interpretation…  What is the universal, world-transforming significance of the crucifixion?  It is not self-evident.”</a:t>
            </a:r>
          </a:p>
          <a:p>
            <a:pPr marL="0" indent="0">
              <a:buNone/>
            </a:pPr>
            <a:r>
              <a:rPr lang="en-US" dirty="0"/>
              <a:t>	</a:t>
            </a:r>
            <a:r>
              <a:rPr lang="en-US" sz="2000" dirty="0"/>
              <a:t>&gt;  Fleming Rutledge, </a:t>
            </a:r>
            <a:r>
              <a:rPr lang="en-US" sz="2000" i="1" dirty="0"/>
              <a:t>The Crucifixion</a:t>
            </a:r>
            <a:endParaRPr lang="en-US" sz="2000" dirty="0"/>
          </a:p>
        </p:txBody>
      </p:sp>
    </p:spTree>
    <p:extLst>
      <p:ext uri="{BB962C8B-B14F-4D97-AF65-F5344CB8AC3E}">
        <p14:creationId xmlns:p14="http://schemas.microsoft.com/office/powerpoint/2010/main" val="229533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595D-8FC6-6559-C594-CC7C096F05FB}"/>
              </a:ext>
            </a:extLst>
          </p:cNvPr>
          <p:cNvSpPr>
            <a:spLocks noGrp="1"/>
          </p:cNvSpPr>
          <p:nvPr>
            <p:ph type="title"/>
          </p:nvPr>
        </p:nvSpPr>
        <p:spPr>
          <a:xfrm>
            <a:off x="-8135679" y="3319440"/>
            <a:ext cx="6863862" cy="1121586"/>
          </a:xfrm>
        </p:spPr>
        <p:txBody>
          <a:bodyPr>
            <a:normAutofit/>
          </a:bodyPr>
          <a:lstStyle/>
          <a:p>
            <a:endParaRPr lang="en-US" dirty="0"/>
          </a:p>
        </p:txBody>
      </p:sp>
      <p:pic>
        <p:nvPicPr>
          <p:cNvPr id="4" name="Content Placeholder 3" descr="A painting of a person tied to a cross&#10;&#10;AI-generated content may be incorrect.">
            <a:extLst>
              <a:ext uri="{FF2B5EF4-FFF2-40B4-BE49-F238E27FC236}">
                <a16:creationId xmlns:a16="http://schemas.microsoft.com/office/drawing/2014/main" id="{11471057-2556-ECE8-A817-1FEDF7F81A67}"/>
              </a:ext>
            </a:extLst>
          </p:cNvPr>
          <p:cNvPicPr>
            <a:picLocks noGrp="1" noChangeAspect="1"/>
          </p:cNvPicPr>
          <p:nvPr>
            <p:ph sz="half" idx="1"/>
          </p:nvPr>
        </p:nvPicPr>
        <p:blipFill>
          <a:blip r:embed="rId3"/>
          <a:srcRect l="12790" r="12606"/>
          <a:stretch/>
        </p:blipFill>
        <p:spPr>
          <a:xfrm>
            <a:off x="3812127" y="0"/>
            <a:ext cx="5120640" cy="6863796"/>
          </a:xfrm>
        </p:spPr>
      </p:pic>
    </p:spTree>
    <p:extLst>
      <p:ext uri="{BB962C8B-B14F-4D97-AF65-F5344CB8AC3E}">
        <p14:creationId xmlns:p14="http://schemas.microsoft.com/office/powerpoint/2010/main" val="9182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9995-A8BA-8653-B534-B8F7664B2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CC0AA-FA2A-193A-6ADB-ACBA85E9FAAD}"/>
              </a:ext>
            </a:extLst>
          </p:cNvPr>
          <p:cNvSpPr>
            <a:spLocks noGrp="1"/>
          </p:cNvSpPr>
          <p:nvPr>
            <p:ph type="title"/>
          </p:nvPr>
        </p:nvSpPr>
        <p:spPr/>
        <p:txBody>
          <a:bodyPr/>
          <a:lstStyle/>
          <a:p>
            <a:endParaRPr lang="en-US"/>
          </a:p>
        </p:txBody>
      </p:sp>
      <p:pic>
        <p:nvPicPr>
          <p:cNvPr id="4" name="Content Placeholder 3" descr="A painting of a person tied to a cross&#10;&#10;AI-generated content may be incorrect.">
            <a:extLst>
              <a:ext uri="{FF2B5EF4-FFF2-40B4-BE49-F238E27FC236}">
                <a16:creationId xmlns:a16="http://schemas.microsoft.com/office/drawing/2014/main" id="{443D54E3-5E68-D830-432C-B017C1FD755D}"/>
              </a:ext>
            </a:extLst>
          </p:cNvPr>
          <p:cNvPicPr>
            <a:picLocks noGrp="1" noChangeAspect="1"/>
          </p:cNvPicPr>
          <p:nvPr>
            <p:ph sz="half" idx="1"/>
          </p:nvPr>
        </p:nvPicPr>
        <p:blipFill>
          <a:blip r:embed="rId3"/>
          <a:srcRect l="12790" r="12606"/>
          <a:stretch/>
        </p:blipFill>
        <p:spPr>
          <a:xfrm>
            <a:off x="426500" y="0"/>
            <a:ext cx="5120640" cy="6863796"/>
          </a:xfrm>
        </p:spPr>
      </p:pic>
      <p:pic>
        <p:nvPicPr>
          <p:cNvPr id="5" name="Picture 4" descr="A painting of a person carrying a person on a cross&#10;&#10;AI-generated content may be incorrect.">
            <a:extLst>
              <a:ext uri="{FF2B5EF4-FFF2-40B4-BE49-F238E27FC236}">
                <a16:creationId xmlns:a16="http://schemas.microsoft.com/office/drawing/2014/main" id="{9E77F62D-5158-8F47-6C45-7676D7E021A2}"/>
              </a:ext>
            </a:extLst>
          </p:cNvPr>
          <p:cNvPicPr>
            <a:picLocks noChangeAspect="1"/>
          </p:cNvPicPr>
          <p:nvPr/>
        </p:nvPicPr>
        <p:blipFill>
          <a:blip r:embed="rId4"/>
          <a:stretch>
            <a:fillRect/>
          </a:stretch>
        </p:blipFill>
        <p:spPr>
          <a:xfrm>
            <a:off x="6444638" y="0"/>
            <a:ext cx="5320862" cy="6858000"/>
          </a:xfrm>
          <a:prstGeom prst="rect">
            <a:avLst/>
          </a:prstGeom>
        </p:spPr>
      </p:pic>
    </p:spTree>
    <p:extLst>
      <p:ext uri="{BB962C8B-B14F-4D97-AF65-F5344CB8AC3E}">
        <p14:creationId xmlns:p14="http://schemas.microsoft.com/office/powerpoint/2010/main" val="351014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6876A"/>
        </a:solidFill>
        <a:effectLst/>
      </p:bgPr>
    </p:bg>
    <p:spTree>
      <p:nvGrpSpPr>
        <p:cNvPr id="1" name="">
          <a:extLst>
            <a:ext uri="{FF2B5EF4-FFF2-40B4-BE49-F238E27FC236}">
              <a16:creationId xmlns:a16="http://schemas.microsoft.com/office/drawing/2014/main" id="{E3E8771B-1B11-1677-FB75-4EDFE163D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8E2C0-B3AD-C5C7-4C61-E0BD142EC743}"/>
              </a:ext>
            </a:extLst>
          </p:cNvPr>
          <p:cNvSpPr>
            <a:spLocks noGrp="1"/>
          </p:cNvSpPr>
          <p:nvPr>
            <p:ph type="title"/>
          </p:nvPr>
        </p:nvSpPr>
        <p:spPr>
          <a:xfrm>
            <a:off x="8130581" y="1672233"/>
            <a:ext cx="1318087" cy="1121586"/>
          </a:xfrm>
        </p:spPr>
        <p:txBody>
          <a:bodyPr>
            <a:normAutofit/>
          </a:bodyPr>
          <a:lstStyle/>
          <a:p>
            <a:r>
              <a:rPr lang="en-US" sz="2000" dirty="0">
                <a:solidFill>
                  <a:srgbClr val="ECE7DE"/>
                </a:solidFill>
              </a:rPr>
              <a:t>Triumph</a:t>
            </a:r>
          </a:p>
        </p:txBody>
      </p:sp>
      <p:sp>
        <p:nvSpPr>
          <p:cNvPr id="6" name="Title 1">
            <a:extLst>
              <a:ext uri="{FF2B5EF4-FFF2-40B4-BE49-F238E27FC236}">
                <a16:creationId xmlns:a16="http://schemas.microsoft.com/office/drawing/2014/main" id="{7D370275-70A3-A2AC-DFA7-A91628776E17}"/>
              </a:ext>
            </a:extLst>
          </p:cNvPr>
          <p:cNvSpPr txBox="1">
            <a:spLocks/>
          </p:cNvSpPr>
          <p:nvPr/>
        </p:nvSpPr>
        <p:spPr>
          <a:xfrm rot="16200000">
            <a:off x="5861216" y="3701651"/>
            <a:ext cx="1170929"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Sacrifice</a:t>
            </a:r>
          </a:p>
        </p:txBody>
      </p:sp>
      <p:sp>
        <p:nvSpPr>
          <p:cNvPr id="7" name="Title 1">
            <a:extLst>
              <a:ext uri="{FF2B5EF4-FFF2-40B4-BE49-F238E27FC236}">
                <a16:creationId xmlns:a16="http://schemas.microsoft.com/office/drawing/2014/main" id="{8A07153F-950A-4091-17F0-BB90113D7DEC}"/>
              </a:ext>
            </a:extLst>
          </p:cNvPr>
          <p:cNvSpPr txBox="1">
            <a:spLocks/>
          </p:cNvSpPr>
          <p:nvPr/>
        </p:nvSpPr>
        <p:spPr>
          <a:xfrm>
            <a:off x="7804407" y="1957097"/>
            <a:ext cx="1478615"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Propitiation</a:t>
            </a:r>
          </a:p>
        </p:txBody>
      </p:sp>
      <p:sp>
        <p:nvSpPr>
          <p:cNvPr id="8" name="Title 1">
            <a:extLst>
              <a:ext uri="{FF2B5EF4-FFF2-40B4-BE49-F238E27FC236}">
                <a16:creationId xmlns:a16="http://schemas.microsoft.com/office/drawing/2014/main" id="{05EB5624-F394-3196-CCB3-4189DF25B897}"/>
              </a:ext>
            </a:extLst>
          </p:cNvPr>
          <p:cNvSpPr txBox="1">
            <a:spLocks/>
          </p:cNvSpPr>
          <p:nvPr/>
        </p:nvSpPr>
        <p:spPr>
          <a:xfrm rot="16200000">
            <a:off x="4229100" y="3562114"/>
            <a:ext cx="3733800"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Reconciliation</a:t>
            </a:r>
          </a:p>
        </p:txBody>
      </p:sp>
      <p:sp>
        <p:nvSpPr>
          <p:cNvPr id="9" name="Title 1">
            <a:extLst>
              <a:ext uri="{FF2B5EF4-FFF2-40B4-BE49-F238E27FC236}">
                <a16:creationId xmlns:a16="http://schemas.microsoft.com/office/drawing/2014/main" id="{1D9C33A9-7365-8706-2CE9-3ED8B2C472AA}"/>
              </a:ext>
            </a:extLst>
          </p:cNvPr>
          <p:cNvSpPr txBox="1">
            <a:spLocks/>
          </p:cNvSpPr>
          <p:nvPr/>
        </p:nvSpPr>
        <p:spPr>
          <a:xfrm>
            <a:off x="6685152" y="1658238"/>
            <a:ext cx="1585332"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Redemption</a:t>
            </a:r>
          </a:p>
        </p:txBody>
      </p:sp>
      <p:sp>
        <p:nvSpPr>
          <p:cNvPr id="11" name="Title 1">
            <a:extLst>
              <a:ext uri="{FF2B5EF4-FFF2-40B4-BE49-F238E27FC236}">
                <a16:creationId xmlns:a16="http://schemas.microsoft.com/office/drawing/2014/main" id="{0FF4AE9B-631E-ACD4-EDCA-EE7B69196FA3}"/>
              </a:ext>
            </a:extLst>
          </p:cNvPr>
          <p:cNvSpPr txBox="1">
            <a:spLocks/>
          </p:cNvSpPr>
          <p:nvPr/>
        </p:nvSpPr>
        <p:spPr>
          <a:xfrm>
            <a:off x="6697302" y="1960884"/>
            <a:ext cx="1325824"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Passover</a:t>
            </a:r>
          </a:p>
        </p:txBody>
      </p:sp>
      <p:sp>
        <p:nvSpPr>
          <p:cNvPr id="13" name="Title 1">
            <a:extLst>
              <a:ext uri="{FF2B5EF4-FFF2-40B4-BE49-F238E27FC236}">
                <a16:creationId xmlns:a16="http://schemas.microsoft.com/office/drawing/2014/main" id="{78AB4A72-0ACE-52C1-378F-6B354A87F4D3}"/>
              </a:ext>
            </a:extLst>
          </p:cNvPr>
          <p:cNvSpPr txBox="1">
            <a:spLocks/>
          </p:cNvSpPr>
          <p:nvPr/>
        </p:nvSpPr>
        <p:spPr>
          <a:xfrm rot="16200000">
            <a:off x="5416578" y="1672232"/>
            <a:ext cx="1373473"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Covenant</a:t>
            </a:r>
          </a:p>
        </p:txBody>
      </p:sp>
      <p:sp>
        <p:nvSpPr>
          <p:cNvPr id="14" name="Title 1">
            <a:extLst>
              <a:ext uri="{FF2B5EF4-FFF2-40B4-BE49-F238E27FC236}">
                <a16:creationId xmlns:a16="http://schemas.microsoft.com/office/drawing/2014/main" id="{3EEB1EEC-E7BD-64ED-79AF-AED4C0BD0104}"/>
              </a:ext>
            </a:extLst>
          </p:cNvPr>
          <p:cNvSpPr txBox="1">
            <a:spLocks/>
          </p:cNvSpPr>
          <p:nvPr/>
        </p:nvSpPr>
        <p:spPr>
          <a:xfrm rot="16200000">
            <a:off x="5309932" y="3002099"/>
            <a:ext cx="1569173"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Forgiveness</a:t>
            </a:r>
          </a:p>
        </p:txBody>
      </p:sp>
      <p:sp>
        <p:nvSpPr>
          <p:cNvPr id="15" name="Title 1">
            <a:extLst>
              <a:ext uri="{FF2B5EF4-FFF2-40B4-BE49-F238E27FC236}">
                <a16:creationId xmlns:a16="http://schemas.microsoft.com/office/drawing/2014/main" id="{41F4E418-2045-F9FA-F7BC-92373E7C7576}"/>
              </a:ext>
            </a:extLst>
          </p:cNvPr>
          <p:cNvSpPr txBox="1">
            <a:spLocks/>
          </p:cNvSpPr>
          <p:nvPr/>
        </p:nvSpPr>
        <p:spPr>
          <a:xfrm rot="16200000">
            <a:off x="5844819" y="4835444"/>
            <a:ext cx="1170928"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Adoption</a:t>
            </a:r>
          </a:p>
        </p:txBody>
      </p:sp>
      <p:sp>
        <p:nvSpPr>
          <p:cNvPr id="17" name="Title 1">
            <a:extLst>
              <a:ext uri="{FF2B5EF4-FFF2-40B4-BE49-F238E27FC236}">
                <a16:creationId xmlns:a16="http://schemas.microsoft.com/office/drawing/2014/main" id="{03061DEE-FC03-FD98-2E58-29A506A43E88}"/>
              </a:ext>
            </a:extLst>
          </p:cNvPr>
          <p:cNvSpPr txBox="1">
            <a:spLocks/>
          </p:cNvSpPr>
          <p:nvPr/>
        </p:nvSpPr>
        <p:spPr>
          <a:xfrm rot="16200000">
            <a:off x="5555234" y="662101"/>
            <a:ext cx="112158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Healing</a:t>
            </a:r>
          </a:p>
        </p:txBody>
      </p:sp>
      <p:sp>
        <p:nvSpPr>
          <p:cNvPr id="10" name="Title 1">
            <a:extLst>
              <a:ext uri="{FF2B5EF4-FFF2-40B4-BE49-F238E27FC236}">
                <a16:creationId xmlns:a16="http://schemas.microsoft.com/office/drawing/2014/main" id="{36E5EFF2-5833-DF36-2658-464C32FD8B77}"/>
              </a:ext>
            </a:extLst>
          </p:cNvPr>
          <p:cNvSpPr txBox="1">
            <a:spLocks/>
          </p:cNvSpPr>
          <p:nvPr/>
        </p:nvSpPr>
        <p:spPr>
          <a:xfrm>
            <a:off x="4408041" y="1656720"/>
            <a:ext cx="1585332"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Justification</a:t>
            </a:r>
          </a:p>
        </p:txBody>
      </p:sp>
      <p:sp>
        <p:nvSpPr>
          <p:cNvPr id="12" name="Title 1">
            <a:extLst>
              <a:ext uri="{FF2B5EF4-FFF2-40B4-BE49-F238E27FC236}">
                <a16:creationId xmlns:a16="http://schemas.microsoft.com/office/drawing/2014/main" id="{DE24BE19-7901-ACF4-5C64-0E6F73EB5B04}"/>
              </a:ext>
            </a:extLst>
          </p:cNvPr>
          <p:cNvSpPr txBox="1">
            <a:spLocks/>
          </p:cNvSpPr>
          <p:nvPr/>
        </p:nvSpPr>
        <p:spPr>
          <a:xfrm>
            <a:off x="4802288" y="1943048"/>
            <a:ext cx="112158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Ransom</a:t>
            </a:r>
          </a:p>
        </p:txBody>
      </p:sp>
      <p:sp>
        <p:nvSpPr>
          <p:cNvPr id="16" name="Title 1">
            <a:extLst>
              <a:ext uri="{FF2B5EF4-FFF2-40B4-BE49-F238E27FC236}">
                <a16:creationId xmlns:a16="http://schemas.microsoft.com/office/drawing/2014/main" id="{14043F1F-27C4-E950-083F-5B9B88CD1E7C}"/>
              </a:ext>
            </a:extLst>
          </p:cNvPr>
          <p:cNvSpPr txBox="1">
            <a:spLocks/>
          </p:cNvSpPr>
          <p:nvPr/>
        </p:nvSpPr>
        <p:spPr>
          <a:xfrm>
            <a:off x="3381159" y="1934321"/>
            <a:ext cx="1585332"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Deliverance</a:t>
            </a:r>
          </a:p>
        </p:txBody>
      </p:sp>
      <p:sp>
        <p:nvSpPr>
          <p:cNvPr id="18" name="Title 1">
            <a:extLst>
              <a:ext uri="{FF2B5EF4-FFF2-40B4-BE49-F238E27FC236}">
                <a16:creationId xmlns:a16="http://schemas.microsoft.com/office/drawing/2014/main" id="{D130BCAF-42FF-96A8-E550-3353C855E8ED}"/>
              </a:ext>
            </a:extLst>
          </p:cNvPr>
          <p:cNvSpPr txBox="1">
            <a:spLocks/>
          </p:cNvSpPr>
          <p:nvPr/>
        </p:nvSpPr>
        <p:spPr>
          <a:xfrm>
            <a:off x="3392586" y="1654244"/>
            <a:ext cx="1350558"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Example</a:t>
            </a:r>
          </a:p>
        </p:txBody>
      </p:sp>
      <p:sp>
        <p:nvSpPr>
          <p:cNvPr id="19" name="Title 1">
            <a:extLst>
              <a:ext uri="{FF2B5EF4-FFF2-40B4-BE49-F238E27FC236}">
                <a16:creationId xmlns:a16="http://schemas.microsoft.com/office/drawing/2014/main" id="{1BE1F826-84BE-CFF9-7FCF-15A36C732741}"/>
              </a:ext>
            </a:extLst>
          </p:cNvPr>
          <p:cNvSpPr txBox="1">
            <a:spLocks/>
          </p:cNvSpPr>
          <p:nvPr/>
        </p:nvSpPr>
        <p:spPr>
          <a:xfrm rot="16200000">
            <a:off x="6013969" y="2764306"/>
            <a:ext cx="88879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Peace</a:t>
            </a:r>
          </a:p>
        </p:txBody>
      </p:sp>
      <p:sp>
        <p:nvSpPr>
          <p:cNvPr id="22" name="Title 1">
            <a:extLst>
              <a:ext uri="{FF2B5EF4-FFF2-40B4-BE49-F238E27FC236}">
                <a16:creationId xmlns:a16="http://schemas.microsoft.com/office/drawing/2014/main" id="{726A1D76-F7DF-DE42-9561-6AD770776C6B}"/>
              </a:ext>
            </a:extLst>
          </p:cNvPr>
          <p:cNvSpPr txBox="1">
            <a:spLocks/>
          </p:cNvSpPr>
          <p:nvPr/>
        </p:nvSpPr>
        <p:spPr>
          <a:xfrm rot="16200000">
            <a:off x="6013969" y="558950"/>
            <a:ext cx="888796"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Glory</a:t>
            </a:r>
          </a:p>
        </p:txBody>
      </p:sp>
      <p:sp>
        <p:nvSpPr>
          <p:cNvPr id="24" name="Title 1">
            <a:extLst>
              <a:ext uri="{FF2B5EF4-FFF2-40B4-BE49-F238E27FC236}">
                <a16:creationId xmlns:a16="http://schemas.microsoft.com/office/drawing/2014/main" id="{4EF0E587-44A2-94F1-FE77-1F25A48C4E29}"/>
              </a:ext>
            </a:extLst>
          </p:cNvPr>
          <p:cNvSpPr txBox="1">
            <a:spLocks/>
          </p:cNvSpPr>
          <p:nvPr/>
        </p:nvSpPr>
        <p:spPr>
          <a:xfrm rot="16200000">
            <a:off x="5695754" y="1672233"/>
            <a:ext cx="1510824" cy="1121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8352F"/>
                </a:solidFill>
                <a:latin typeface="+mj-lt"/>
                <a:ea typeface="+mj-ea"/>
                <a:cs typeface="+mj-cs"/>
              </a:defRPr>
            </a:lvl1pPr>
          </a:lstStyle>
          <a:p>
            <a:r>
              <a:rPr lang="en-US" sz="2000" dirty="0">
                <a:solidFill>
                  <a:srgbClr val="ECE7DE"/>
                </a:solidFill>
              </a:rPr>
              <a:t>Immortality</a:t>
            </a:r>
          </a:p>
        </p:txBody>
      </p:sp>
    </p:spTree>
    <p:extLst>
      <p:ext uri="{BB962C8B-B14F-4D97-AF65-F5344CB8AC3E}">
        <p14:creationId xmlns:p14="http://schemas.microsoft.com/office/powerpoint/2010/main" val="26100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F1AC-F502-54BC-65B2-BB091714020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19E2573-5718-6CC9-2051-F37D029066B9}"/>
              </a:ext>
            </a:extLst>
          </p:cNvPr>
          <p:cNvSpPr txBox="1"/>
          <p:nvPr/>
        </p:nvSpPr>
        <p:spPr>
          <a:xfrm>
            <a:off x="6613453" y="2151674"/>
            <a:ext cx="4890976" cy="258532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8352F"/>
                </a:solidFill>
                <a:effectLst/>
                <a:uLnTx/>
                <a:uFillTx/>
                <a:latin typeface="Aptos" panose="02110004020202020204"/>
                <a:ea typeface="+mn-ea"/>
                <a:cs typeface="+mn-cs"/>
              </a:rPr>
              <a:t>“The [first] type of account… sees the cross as having its effect… on men… by revealing God’s love to us.”</a:t>
            </a:r>
          </a:p>
          <a:p>
            <a:endParaRPr lang="en-US" dirty="0"/>
          </a:p>
        </p:txBody>
      </p:sp>
      <p:pic>
        <p:nvPicPr>
          <p:cNvPr id="9" name="Picture 8" descr="A page from a book&#10;&#10;AI-generated content may be incorrect.">
            <a:extLst>
              <a:ext uri="{FF2B5EF4-FFF2-40B4-BE49-F238E27FC236}">
                <a16:creationId xmlns:a16="http://schemas.microsoft.com/office/drawing/2014/main" id="{E52817EB-B7CB-D9AB-8DC8-220C3E1CC905}"/>
              </a:ext>
            </a:extLst>
          </p:cNvPr>
          <p:cNvPicPr>
            <a:picLocks noChangeAspect="1"/>
          </p:cNvPicPr>
          <p:nvPr/>
        </p:nvPicPr>
        <p:blipFill>
          <a:blip r:embed="rId3"/>
          <a:stretch>
            <a:fillRect/>
          </a:stretch>
        </p:blipFill>
        <p:spPr>
          <a:xfrm>
            <a:off x="-54729" y="0"/>
            <a:ext cx="6150729" cy="6858000"/>
          </a:xfrm>
          <a:prstGeom prst="rect">
            <a:avLst/>
          </a:prstGeom>
        </p:spPr>
      </p:pic>
      <p:sp>
        <p:nvSpPr>
          <p:cNvPr id="12" name="TextBox 11">
            <a:extLst>
              <a:ext uri="{FF2B5EF4-FFF2-40B4-BE49-F238E27FC236}">
                <a16:creationId xmlns:a16="http://schemas.microsoft.com/office/drawing/2014/main" id="{793C2A2D-B173-8DFA-631F-E431F67DD723}"/>
              </a:ext>
            </a:extLst>
          </p:cNvPr>
          <p:cNvSpPr txBox="1"/>
          <p:nvPr/>
        </p:nvSpPr>
        <p:spPr>
          <a:xfrm>
            <a:off x="7145079" y="1382233"/>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FE40AB44-127A-57C8-DD59-B4EC9B7F380F}"/>
              </a:ext>
            </a:extLst>
          </p:cNvPr>
          <p:cNvSpPr txBox="1"/>
          <p:nvPr/>
        </p:nvSpPr>
        <p:spPr>
          <a:xfrm>
            <a:off x="6613453" y="797458"/>
            <a:ext cx="4844083" cy="769441"/>
          </a:xfrm>
          <a:prstGeom prst="rect">
            <a:avLst/>
          </a:prstGeom>
          <a:noFill/>
        </p:spPr>
        <p:txBody>
          <a:bodyPr wrap="none" rtlCol="0">
            <a:spAutoFit/>
          </a:bodyPr>
          <a:lstStyle/>
          <a:p>
            <a:r>
              <a:rPr kumimoji="0" lang="en-US" sz="4400" b="1" i="0" u="none" strike="noStrike" kern="1200" cap="none" spc="0" normalizeH="0" baseline="0" noProof="0" dirty="0">
                <a:ln>
                  <a:noFill/>
                </a:ln>
                <a:solidFill>
                  <a:srgbClr val="48352F"/>
                </a:solidFill>
                <a:effectLst/>
                <a:uLnTx/>
                <a:uFillTx/>
                <a:latin typeface="Aptos Display" panose="02110004020202020204"/>
                <a:ea typeface="+mj-ea"/>
                <a:cs typeface="+mj-cs"/>
              </a:rPr>
              <a:t>Three explanations </a:t>
            </a:r>
            <a:endParaRPr lang="en-US" dirty="0"/>
          </a:p>
        </p:txBody>
      </p:sp>
    </p:spTree>
    <p:extLst>
      <p:ext uri="{BB962C8B-B14F-4D97-AF65-F5344CB8AC3E}">
        <p14:creationId xmlns:p14="http://schemas.microsoft.com/office/powerpoint/2010/main" val="29161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6AC7E-E81E-00AE-1880-CC343DE45E6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1C25EB-ACDC-2663-8DDF-0091FC0EE139}"/>
              </a:ext>
            </a:extLst>
          </p:cNvPr>
          <p:cNvSpPr txBox="1"/>
          <p:nvPr/>
        </p:nvSpPr>
        <p:spPr>
          <a:xfrm>
            <a:off x="6613453" y="2151674"/>
            <a:ext cx="4444407" cy="302852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8352F"/>
                </a:solidFill>
                <a:effectLst/>
                <a:uLnTx/>
                <a:uFillTx/>
                <a:latin typeface="Aptos" panose="02110004020202020204"/>
                <a:ea typeface="+mn-ea"/>
                <a:cs typeface="+mn-cs"/>
              </a:rPr>
              <a:t>“A second type of account sees Christ’s death as having its effect primarily on hostile spiritual forces external to us…”</a:t>
            </a:r>
          </a:p>
          <a:p>
            <a:endParaRPr lang="en-US" dirty="0"/>
          </a:p>
        </p:txBody>
      </p:sp>
      <p:pic>
        <p:nvPicPr>
          <p:cNvPr id="9" name="Picture 8" descr="A page from a book&#10;&#10;AI-generated content may be incorrect.">
            <a:extLst>
              <a:ext uri="{FF2B5EF4-FFF2-40B4-BE49-F238E27FC236}">
                <a16:creationId xmlns:a16="http://schemas.microsoft.com/office/drawing/2014/main" id="{7C9CC095-582C-A005-B5E5-9672AEF9D238}"/>
              </a:ext>
            </a:extLst>
          </p:cNvPr>
          <p:cNvPicPr>
            <a:picLocks noChangeAspect="1"/>
          </p:cNvPicPr>
          <p:nvPr/>
        </p:nvPicPr>
        <p:blipFill>
          <a:blip r:embed="rId3"/>
          <a:stretch>
            <a:fillRect/>
          </a:stretch>
        </p:blipFill>
        <p:spPr>
          <a:xfrm>
            <a:off x="-54729" y="0"/>
            <a:ext cx="6150729" cy="6858000"/>
          </a:xfrm>
          <a:prstGeom prst="rect">
            <a:avLst/>
          </a:prstGeom>
        </p:spPr>
      </p:pic>
      <p:sp>
        <p:nvSpPr>
          <p:cNvPr id="12" name="TextBox 11">
            <a:extLst>
              <a:ext uri="{FF2B5EF4-FFF2-40B4-BE49-F238E27FC236}">
                <a16:creationId xmlns:a16="http://schemas.microsoft.com/office/drawing/2014/main" id="{092B6C60-30E3-5AC0-4845-504B7F0ACAC8}"/>
              </a:ext>
            </a:extLst>
          </p:cNvPr>
          <p:cNvSpPr txBox="1"/>
          <p:nvPr/>
        </p:nvSpPr>
        <p:spPr>
          <a:xfrm>
            <a:off x="7145079" y="1382233"/>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27D71E47-7398-D9C4-AF72-6C3351892C35}"/>
              </a:ext>
            </a:extLst>
          </p:cNvPr>
          <p:cNvSpPr txBox="1"/>
          <p:nvPr/>
        </p:nvSpPr>
        <p:spPr>
          <a:xfrm>
            <a:off x="6613453" y="797458"/>
            <a:ext cx="4844083" cy="769441"/>
          </a:xfrm>
          <a:prstGeom prst="rect">
            <a:avLst/>
          </a:prstGeom>
          <a:noFill/>
        </p:spPr>
        <p:txBody>
          <a:bodyPr wrap="none" rtlCol="0">
            <a:spAutoFit/>
          </a:bodyPr>
          <a:lstStyle/>
          <a:p>
            <a:r>
              <a:rPr kumimoji="0" lang="en-US" sz="4400" b="1" i="0" u="none" strike="noStrike" kern="1200" cap="none" spc="0" normalizeH="0" baseline="0" noProof="0" dirty="0">
                <a:ln>
                  <a:noFill/>
                </a:ln>
                <a:solidFill>
                  <a:srgbClr val="48352F"/>
                </a:solidFill>
                <a:effectLst/>
                <a:uLnTx/>
                <a:uFillTx/>
                <a:latin typeface="Aptos Display" panose="02110004020202020204"/>
                <a:ea typeface="+mj-ea"/>
                <a:cs typeface="+mj-cs"/>
              </a:rPr>
              <a:t>Three explanations </a:t>
            </a:r>
            <a:endParaRPr lang="en-US" dirty="0"/>
          </a:p>
        </p:txBody>
      </p:sp>
    </p:spTree>
    <p:extLst>
      <p:ext uri="{BB962C8B-B14F-4D97-AF65-F5344CB8AC3E}">
        <p14:creationId xmlns:p14="http://schemas.microsoft.com/office/powerpoint/2010/main" val="30678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6601-487A-D64F-75DF-5CAB10A9E76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6841B9D-031D-77E3-43D5-9093A6088895}"/>
              </a:ext>
            </a:extLst>
          </p:cNvPr>
          <p:cNvSpPr txBox="1"/>
          <p:nvPr/>
        </p:nvSpPr>
        <p:spPr>
          <a:xfrm>
            <a:off x="6613453" y="2151674"/>
            <a:ext cx="4938677" cy="3914918"/>
          </a:xfrm>
          <a:prstGeom prst="rect">
            <a:avLst/>
          </a:prstGeom>
          <a:noFill/>
        </p:spPr>
        <p:txBody>
          <a:bodyPr wrap="square" lIns="91440" tIns="45720" rIns="91440" bIns="45720" rtlCol="0" anchor="t">
            <a:spAutoFit/>
          </a:bodyPr>
          <a:lstStyle/>
          <a:p>
            <a:pPr>
              <a:lnSpc>
                <a:spcPct val="90000"/>
              </a:lnSpc>
              <a:spcBef>
                <a:spcPts val="1000"/>
              </a:spcBef>
              <a:defRPr/>
            </a:pPr>
            <a:r>
              <a:rPr kumimoji="0" lang="en-US" sz="3200" b="0" i="0" u="none" strike="noStrike" kern="1200" cap="none" spc="0" normalizeH="0" baseline="0" noProof="0" dirty="0">
                <a:ln>
                  <a:noFill/>
                </a:ln>
                <a:solidFill>
                  <a:srgbClr val="48352F"/>
                </a:solidFill>
                <a:effectLst/>
                <a:uLnTx/>
                <a:uFillTx/>
                <a:latin typeface="Aptos" panose="02110004020202020204"/>
                <a:ea typeface="+mn-ea"/>
                <a:cs typeface="+mn-cs"/>
              </a:rPr>
              <a:t>“</a:t>
            </a:r>
            <a:r>
              <a:rPr lang="en-US" sz="3200" dirty="0">
                <a:solidFill>
                  <a:srgbClr val="48352F"/>
                </a:solidFill>
                <a:latin typeface="Aptos" panose="02110004020202020204"/>
              </a:rPr>
              <a:t>The third type of account [maintains] Christ's death had its effect first on God, who was hereby </a:t>
            </a:r>
            <a:r>
              <a:rPr lang="en-US" sz="3200" i="1" dirty="0">
                <a:solidFill>
                  <a:srgbClr val="48352F"/>
                </a:solidFill>
                <a:latin typeface="Aptos" panose="02110004020202020204"/>
              </a:rPr>
              <a:t>propitiated</a:t>
            </a:r>
            <a:r>
              <a:rPr lang="en-US" sz="3200" dirty="0">
                <a:solidFill>
                  <a:srgbClr val="48352F"/>
                </a:solidFill>
                <a:latin typeface="Aptos" panose="02110004020202020204"/>
              </a:rPr>
              <a:t>... by dying Christ offered to God what the West has called </a:t>
            </a:r>
            <a:r>
              <a:rPr lang="en-US" sz="3200" i="1" dirty="0">
                <a:solidFill>
                  <a:srgbClr val="48352F"/>
                </a:solidFill>
                <a:latin typeface="Aptos" panose="02110004020202020204"/>
              </a:rPr>
              <a:t>satisfaction</a:t>
            </a:r>
            <a:r>
              <a:rPr lang="en-US" sz="3200" dirty="0">
                <a:solidFill>
                  <a:srgbClr val="48352F"/>
                </a:solidFill>
                <a:latin typeface="Aptos" panose="02110004020202020204"/>
              </a:rPr>
              <a:t> for sins.”</a:t>
            </a:r>
            <a:endParaRPr kumimoji="0" lang="en-US" sz="3200" b="0" i="0" u="none" strike="noStrike" kern="1200" cap="none" spc="0" normalizeH="0" baseline="0" noProof="0" dirty="0">
              <a:ln>
                <a:noFill/>
              </a:ln>
              <a:solidFill>
                <a:srgbClr val="48352F"/>
              </a:solidFill>
              <a:effectLst/>
              <a:uLnTx/>
              <a:uFillTx/>
              <a:latin typeface="Aptos" panose="02110004020202020204"/>
              <a:ea typeface="+mn-ea"/>
              <a:cs typeface="+mn-cs"/>
            </a:endParaRPr>
          </a:p>
          <a:p>
            <a:endParaRPr lang="en-US" dirty="0"/>
          </a:p>
        </p:txBody>
      </p:sp>
      <p:pic>
        <p:nvPicPr>
          <p:cNvPr id="9" name="Picture 8" descr="A page from a book&#10;&#10;AI-generated content may be incorrect.">
            <a:extLst>
              <a:ext uri="{FF2B5EF4-FFF2-40B4-BE49-F238E27FC236}">
                <a16:creationId xmlns:a16="http://schemas.microsoft.com/office/drawing/2014/main" id="{1209E6F5-DD3F-FF66-0E5B-2FC54C620611}"/>
              </a:ext>
            </a:extLst>
          </p:cNvPr>
          <p:cNvPicPr>
            <a:picLocks noChangeAspect="1"/>
          </p:cNvPicPr>
          <p:nvPr/>
        </p:nvPicPr>
        <p:blipFill>
          <a:blip r:embed="rId3"/>
          <a:stretch>
            <a:fillRect/>
          </a:stretch>
        </p:blipFill>
        <p:spPr>
          <a:xfrm>
            <a:off x="-54729" y="0"/>
            <a:ext cx="6150729" cy="6858000"/>
          </a:xfrm>
          <a:prstGeom prst="rect">
            <a:avLst/>
          </a:prstGeom>
        </p:spPr>
      </p:pic>
      <p:sp>
        <p:nvSpPr>
          <p:cNvPr id="12" name="TextBox 11">
            <a:extLst>
              <a:ext uri="{FF2B5EF4-FFF2-40B4-BE49-F238E27FC236}">
                <a16:creationId xmlns:a16="http://schemas.microsoft.com/office/drawing/2014/main" id="{18FA385A-E27F-E55F-5FF7-6FA32B080637}"/>
              </a:ext>
            </a:extLst>
          </p:cNvPr>
          <p:cNvSpPr txBox="1"/>
          <p:nvPr/>
        </p:nvSpPr>
        <p:spPr>
          <a:xfrm>
            <a:off x="7145079" y="1382233"/>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BC7F37D2-D679-D933-5968-8F0D5F522ACB}"/>
              </a:ext>
            </a:extLst>
          </p:cNvPr>
          <p:cNvSpPr txBox="1"/>
          <p:nvPr/>
        </p:nvSpPr>
        <p:spPr>
          <a:xfrm>
            <a:off x="6613453" y="797458"/>
            <a:ext cx="4844083" cy="769441"/>
          </a:xfrm>
          <a:prstGeom prst="rect">
            <a:avLst/>
          </a:prstGeom>
          <a:noFill/>
        </p:spPr>
        <p:txBody>
          <a:bodyPr wrap="none" rtlCol="0">
            <a:spAutoFit/>
          </a:bodyPr>
          <a:lstStyle/>
          <a:p>
            <a:r>
              <a:rPr kumimoji="0" lang="en-US" sz="4400" b="1" i="0" u="none" strike="noStrike" kern="1200" cap="none" spc="0" normalizeH="0" baseline="0" noProof="0" dirty="0">
                <a:ln>
                  <a:noFill/>
                </a:ln>
                <a:solidFill>
                  <a:srgbClr val="48352F"/>
                </a:solidFill>
                <a:effectLst/>
                <a:uLnTx/>
                <a:uFillTx/>
                <a:latin typeface="Aptos Display" panose="02110004020202020204"/>
                <a:ea typeface="+mj-ea"/>
                <a:cs typeface="+mj-cs"/>
              </a:rPr>
              <a:t>Three explanations </a:t>
            </a:r>
            <a:endParaRPr lang="en-US" dirty="0"/>
          </a:p>
        </p:txBody>
      </p:sp>
    </p:spTree>
    <p:extLst>
      <p:ext uri="{BB962C8B-B14F-4D97-AF65-F5344CB8AC3E}">
        <p14:creationId xmlns:p14="http://schemas.microsoft.com/office/powerpoint/2010/main" val="1858388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AB0FA8A458E54EB3C916384274EFE7" ma:contentTypeVersion="21" ma:contentTypeDescription="Create a new document." ma:contentTypeScope="" ma:versionID="7714fa1b2da378dd41971c7efbe95043">
  <xsd:schema xmlns:xsd="http://www.w3.org/2001/XMLSchema" xmlns:xs="http://www.w3.org/2001/XMLSchema" xmlns:p="http://schemas.microsoft.com/office/2006/metadata/properties" xmlns:ns2="5b787112-a2df-47e2-b6fa-961b82131c33" xmlns:ns3="dc064e63-ed66-4316-b8c8-acf766df3c2d" targetNamespace="http://schemas.microsoft.com/office/2006/metadata/properties" ma:root="true" ma:fieldsID="26b1197c1427a9524c1678c014190ef1" ns2:_="" ns3:_="">
    <xsd:import namespace="5b787112-a2df-47e2-b6fa-961b82131c33"/>
    <xsd:import namespace="dc064e63-ed66-4316-b8c8-acf766df3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Notes0"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mag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87112-a2df-47e2-b6fa-961b82131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s0" ma:index="18" nillable="true" ma:displayName="Notes" ma:format="Dropdown" ma:internalName="Notes0">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1c7281c-57cf-4909-afe4-4e42d36229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Image" ma:index="26" nillable="true" ma:displayName="Image" ma:format="Thumbnail" ma:internalName="Imag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064e63-ed66-4316-b8c8-acf766df3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cfea1b2-40eb-4b02-9e7b-d6e24a5cbe10}" ma:internalName="TaxCatchAll" ma:showField="CatchAllData" ma:web="dc064e63-ed66-4316-b8c8-acf766df3c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064e63-ed66-4316-b8c8-acf766df3c2d" xsi:nil="true"/>
    <lcf76f155ced4ddcb4097134ff3c332f xmlns="5b787112-a2df-47e2-b6fa-961b82131c33">
      <Terms xmlns="http://schemas.microsoft.com/office/infopath/2007/PartnerControls"/>
    </lcf76f155ced4ddcb4097134ff3c332f>
    <Notes0 xmlns="5b787112-a2df-47e2-b6fa-961b82131c33" xsi:nil="true"/>
    <Image xmlns="5b787112-a2df-47e2-b6fa-961b82131c33" xsi:nil="true"/>
  </documentManagement>
</p:properties>
</file>

<file path=customXml/itemProps1.xml><?xml version="1.0" encoding="utf-8"?>
<ds:datastoreItem xmlns:ds="http://schemas.openxmlformats.org/officeDocument/2006/customXml" ds:itemID="{575C3B83-3514-4FAD-9E41-3A26A0503E3A}">
  <ds:schemaRefs>
    <ds:schemaRef ds:uri="http://schemas.microsoft.com/sharepoint/v3/contenttype/forms"/>
  </ds:schemaRefs>
</ds:datastoreItem>
</file>

<file path=customXml/itemProps2.xml><?xml version="1.0" encoding="utf-8"?>
<ds:datastoreItem xmlns:ds="http://schemas.openxmlformats.org/officeDocument/2006/customXml" ds:itemID="{7E2459D0-0C42-4F73-8BD7-86BD9C431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87112-a2df-47e2-b6fa-961b82131c33"/>
    <ds:schemaRef ds:uri="dc064e63-ed66-4316-b8c8-acf766df3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D3821-B6D4-4DDE-974D-1E7751D1EE64}">
  <ds:schemaRefs>
    <ds:schemaRef ds:uri="http://schemas.microsoft.com/office/2006/documentManagement/types"/>
    <ds:schemaRef ds:uri="http://purl.org/dc/terms/"/>
    <ds:schemaRef ds:uri="5b787112-a2df-47e2-b6fa-961b82131c33"/>
    <ds:schemaRef ds:uri="http://schemas.microsoft.com/office/2006/metadata/properties"/>
    <ds:schemaRef ds:uri="http://purl.org/dc/elements/1.1/"/>
    <ds:schemaRef ds:uri="dc064e63-ed66-4316-b8c8-acf766df3c2d"/>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1148</TotalTime>
  <Words>2440</Words>
  <Application>Microsoft Office PowerPoint</Application>
  <PresentationFormat>Widescreen</PresentationFormat>
  <Paragraphs>205</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Why did Jesus die?</vt:lpstr>
      <vt:lpstr>PowerPoint Presentation</vt:lpstr>
      <vt:lpstr>PowerPoint Presentation</vt:lpstr>
      <vt:lpstr>PowerPoint Presentation</vt:lpstr>
      <vt:lpstr>Triumph</vt:lpstr>
      <vt:lpstr>PowerPoint Presentation</vt:lpstr>
      <vt:lpstr>PowerPoint Presentation</vt:lpstr>
      <vt:lpstr>PowerPoint Presentation</vt:lpstr>
      <vt:lpstr>Compare and contrast</vt:lpstr>
      <vt:lpstr>Origen</vt:lpstr>
      <vt:lpstr>Anselm</vt:lpstr>
      <vt:lpstr>Abelard</vt:lpstr>
      <vt:lpstr>Compare and contrast</vt:lpstr>
      <vt:lpstr>Some questions:</vt:lpstr>
      <vt:lpstr>Compare and contrast</vt:lpstr>
      <vt:lpstr>A possible conclusion…</vt:lpstr>
      <vt:lpstr>Compare and contrast</vt:lpstr>
      <vt:lpstr>Turretin on Christ’s threefold office</vt:lpstr>
      <vt:lpstr>Some questions:</vt:lpstr>
      <vt:lpstr>Triumph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Katrina Sinclair</dc:creator>
  <cp:lastModifiedBy>Sophia Sinclair</cp:lastModifiedBy>
  <cp:revision>350</cp:revision>
  <dcterms:created xsi:type="dcterms:W3CDTF">2025-03-11T22:04:26Z</dcterms:created>
  <dcterms:modified xsi:type="dcterms:W3CDTF">2025-03-30T06:42:52Z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0x010100B2AB0FA8A458E54EB3C916384274EFE7</vt:lpwstr>
  </property>
  <property fmtid="{D5CDD505-2E9C-101B-9397-08002B2CF9AE}" pid="3" name="MediaServiceImageTags">
    <vt:lpwstr/>
  </property>
</Properties>
</file>